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7f790841f4a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a5d8a01ce14e5a"/>
  </p:sldMasterIdLst>
  <p:sldIdLst>
    <p:sldId xmlns:r="http://schemas.openxmlformats.org/officeDocument/2006/relationships" id="256" r:id="R722a11a102cf4635"/>
    <p:sldId xmlns:r="http://schemas.openxmlformats.org/officeDocument/2006/relationships" id="257" r:id="Ra987e1cc214c489d"/>
    <p:sldId xmlns:r="http://schemas.openxmlformats.org/officeDocument/2006/relationships" id="258" r:id="R0f765843b61d4e00"/>
    <p:sldId xmlns:r="http://schemas.openxmlformats.org/officeDocument/2006/relationships" id="259" r:id="R5610fd1bcf63437f"/>
    <p:sldId xmlns:r="http://schemas.openxmlformats.org/officeDocument/2006/relationships" id="260" r:id="R9d6087bdbed6417b"/>
    <p:sldId xmlns:r="http://schemas.openxmlformats.org/officeDocument/2006/relationships" id="261" r:id="R55a7eba4b3654ee8"/>
    <p:sldId xmlns:r="http://schemas.openxmlformats.org/officeDocument/2006/relationships" id="262" r:id="R00c8163b1e7246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5d8a01ce14e5a" /><Relationship Type="http://schemas.openxmlformats.org/officeDocument/2006/relationships/slide" Target="/ppt/slides/slide1.xml" Id="R722a11a102cf4635" /><Relationship Type="http://schemas.openxmlformats.org/officeDocument/2006/relationships/slide" Target="/ppt/slides/slide2.xml" Id="Ra987e1cc214c489d" /><Relationship Type="http://schemas.openxmlformats.org/officeDocument/2006/relationships/slide" Target="/ppt/slides/slide3.xml" Id="R0f765843b61d4e00" /><Relationship Type="http://schemas.openxmlformats.org/officeDocument/2006/relationships/slide" Target="/ppt/slides/slide4.xml" Id="R5610fd1bcf63437f" /><Relationship Type="http://schemas.openxmlformats.org/officeDocument/2006/relationships/slide" Target="/ppt/slides/slide5.xml" Id="R9d6087bdbed6417b" /><Relationship Type="http://schemas.openxmlformats.org/officeDocument/2006/relationships/slide" Target="/ppt/slides/slide6.xml" Id="R55a7eba4b3654ee8" /><Relationship Type="http://schemas.openxmlformats.org/officeDocument/2006/relationships/slide" Target="/ppt/slides/slide7.xml" Id="R00c8163b1e7246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03fcb2a9d4c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f4b0fd3c7428e" /><Relationship Type="http://schemas.openxmlformats.org/officeDocument/2006/relationships/theme" Target="/ppt/slideMasters/theme/theme1.xml" Id="Rd4bb2bedc03b4d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af4b0fd3c742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d8bb941684a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fc2745363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382a364914b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13732f4d44a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07b8e5b544f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30cb2eab54f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3dce8f4b1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