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78812aa194a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34cc60c6244e6"/>
  </p:sldMasterIdLst>
  <p:sldIdLst>
    <p:sldId xmlns:r="http://schemas.openxmlformats.org/officeDocument/2006/relationships" id="256" r:id="R55ecf995391e4d49"/>
    <p:sldId xmlns:r="http://schemas.openxmlformats.org/officeDocument/2006/relationships" id="257" r:id="R0f0d88219b1546a6"/>
    <p:sldId xmlns:r="http://schemas.openxmlformats.org/officeDocument/2006/relationships" id="258" r:id="R3b2d8448dbd846df"/>
    <p:sldId xmlns:r="http://schemas.openxmlformats.org/officeDocument/2006/relationships" id="259" r:id="R20b8e19e63b844ac"/>
    <p:sldId xmlns:r="http://schemas.openxmlformats.org/officeDocument/2006/relationships" id="260" r:id="R6ef4c4b13490465d"/>
    <p:sldId xmlns:r="http://schemas.openxmlformats.org/officeDocument/2006/relationships" id="261" r:id="Rf6fcdb0954be4d1d"/>
    <p:sldId xmlns:r="http://schemas.openxmlformats.org/officeDocument/2006/relationships" id="262" r:id="R2160a91d537c42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34cc60c6244e6" /><Relationship Type="http://schemas.openxmlformats.org/officeDocument/2006/relationships/slide" Target="/ppt/slides/slide1.xml" Id="R55ecf995391e4d49" /><Relationship Type="http://schemas.openxmlformats.org/officeDocument/2006/relationships/slide" Target="/ppt/slides/slide2.xml" Id="R0f0d88219b1546a6" /><Relationship Type="http://schemas.openxmlformats.org/officeDocument/2006/relationships/slide" Target="/ppt/slides/slide3.xml" Id="R3b2d8448dbd846df" /><Relationship Type="http://schemas.openxmlformats.org/officeDocument/2006/relationships/slide" Target="/ppt/slides/slide4.xml" Id="R20b8e19e63b844ac" /><Relationship Type="http://schemas.openxmlformats.org/officeDocument/2006/relationships/slide" Target="/ppt/slides/slide5.xml" Id="R6ef4c4b13490465d" /><Relationship Type="http://schemas.openxmlformats.org/officeDocument/2006/relationships/slide" Target="/ppt/slides/slide6.xml" Id="Rf6fcdb0954be4d1d" /><Relationship Type="http://schemas.openxmlformats.org/officeDocument/2006/relationships/slide" Target="/ppt/slides/slide7.xml" Id="R2160a91d537c42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5257512704e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b8c5239904fe2" /><Relationship Type="http://schemas.openxmlformats.org/officeDocument/2006/relationships/theme" Target="/ppt/slideMasters/theme/theme1.xml" Id="R679a6ab5969b4a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4b8c5239904f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d4699d63945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7ce7622464b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3e9e4498a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bafc03166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ef855691f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0babcb32446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349eb8d544b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