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e5dc51f52443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9dbfefa01a4292"/>
  </p:sldMasterIdLst>
  <p:sldIdLst>
    <p:sldId xmlns:r="http://schemas.openxmlformats.org/officeDocument/2006/relationships" id="256" r:id="R9920d3d7c4744964"/>
    <p:sldId xmlns:r="http://schemas.openxmlformats.org/officeDocument/2006/relationships" id="257" r:id="Ra4125cd2856b4da3"/>
    <p:sldId xmlns:r="http://schemas.openxmlformats.org/officeDocument/2006/relationships" id="258" r:id="R8829bad8ae594f1a"/>
    <p:sldId xmlns:r="http://schemas.openxmlformats.org/officeDocument/2006/relationships" id="259" r:id="R2db544070b294bab"/>
    <p:sldId xmlns:r="http://schemas.openxmlformats.org/officeDocument/2006/relationships" id="260" r:id="R057662f476184a11"/>
    <p:sldId xmlns:r="http://schemas.openxmlformats.org/officeDocument/2006/relationships" id="261" r:id="R433be1680349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dbfefa01a4292" /><Relationship Type="http://schemas.openxmlformats.org/officeDocument/2006/relationships/slide" Target="/ppt/slides/slide1.xml" Id="R9920d3d7c4744964" /><Relationship Type="http://schemas.openxmlformats.org/officeDocument/2006/relationships/slide" Target="/ppt/slides/slide2.xml" Id="Ra4125cd2856b4da3" /><Relationship Type="http://schemas.openxmlformats.org/officeDocument/2006/relationships/slide" Target="/ppt/slides/slide3.xml" Id="R8829bad8ae594f1a" /><Relationship Type="http://schemas.openxmlformats.org/officeDocument/2006/relationships/slide" Target="/ppt/slides/slide4.xml" Id="R2db544070b294bab" /><Relationship Type="http://schemas.openxmlformats.org/officeDocument/2006/relationships/slide" Target="/ppt/slides/slide5.xml" Id="R057662f476184a11" /><Relationship Type="http://schemas.openxmlformats.org/officeDocument/2006/relationships/slide" Target="/ppt/slides/slide6.xml" Id="R433be1680349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027ae57ab43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ffbc639384e62" /><Relationship Type="http://schemas.openxmlformats.org/officeDocument/2006/relationships/theme" Target="/ppt/slideMasters/theme/theme1.xml" Id="R2254937e449048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7ffbc639384e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60436411e4e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e2ed419c743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a347976d847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87bf5cf3745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14d704f924c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4801c60504c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