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9b0d4d2a4e47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c7d5d82c734a35"/>
  </p:sldMasterIdLst>
  <p:sldIdLst>
    <p:sldId xmlns:r="http://schemas.openxmlformats.org/officeDocument/2006/relationships" id="256" r:id="Ra7190c04c77440c4"/>
    <p:sldId xmlns:r="http://schemas.openxmlformats.org/officeDocument/2006/relationships" id="257" r:id="Rab238574867e4ec3"/>
    <p:sldId xmlns:r="http://schemas.openxmlformats.org/officeDocument/2006/relationships" id="258" r:id="R1219e963c8884279"/>
    <p:sldId xmlns:r="http://schemas.openxmlformats.org/officeDocument/2006/relationships" id="259" r:id="R73f1ee2fb72a406f"/>
    <p:sldId xmlns:r="http://schemas.openxmlformats.org/officeDocument/2006/relationships" id="260" r:id="R20452cf0725f40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c7d5d82c734a35" /><Relationship Type="http://schemas.openxmlformats.org/officeDocument/2006/relationships/slide" Target="/ppt/slides/slide1.xml" Id="Ra7190c04c77440c4" /><Relationship Type="http://schemas.openxmlformats.org/officeDocument/2006/relationships/slide" Target="/ppt/slides/slide2.xml" Id="Rab238574867e4ec3" /><Relationship Type="http://schemas.openxmlformats.org/officeDocument/2006/relationships/slide" Target="/ppt/slides/slide3.xml" Id="R1219e963c8884279" /><Relationship Type="http://schemas.openxmlformats.org/officeDocument/2006/relationships/slide" Target="/ppt/slides/slide4.xml" Id="R73f1ee2fb72a406f" /><Relationship Type="http://schemas.openxmlformats.org/officeDocument/2006/relationships/slide" Target="/ppt/slides/slide5.xml" Id="R20452cf0725f40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8ad1e8fa6f4b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a573b78c546d6" /><Relationship Type="http://schemas.openxmlformats.org/officeDocument/2006/relationships/theme" Target="/ppt/slideMasters/theme/theme1.xml" Id="R26c5926804ac43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fa573b78c546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3a9d737504c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7778182824b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81c542ff54a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e3865b80a4d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151b339934c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OUTLET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OUTLET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979 922 213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