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337a87d5f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66a83ab554600"/>
  </p:sldMasterIdLst>
  <p:sldIdLst>
    <p:sldId xmlns:r="http://schemas.openxmlformats.org/officeDocument/2006/relationships" id="256" r:id="Rd4616ad2847e4b58"/>
    <p:sldId xmlns:r="http://schemas.openxmlformats.org/officeDocument/2006/relationships" id="257" r:id="R0f97294a4adf4956"/>
    <p:sldId xmlns:r="http://schemas.openxmlformats.org/officeDocument/2006/relationships" id="258" r:id="Rd64049f671524786"/>
    <p:sldId xmlns:r="http://schemas.openxmlformats.org/officeDocument/2006/relationships" id="259" r:id="Raac76bff9d03440a"/>
    <p:sldId xmlns:r="http://schemas.openxmlformats.org/officeDocument/2006/relationships" id="260" r:id="Rd083bb7e27544524"/>
    <p:sldId xmlns:r="http://schemas.openxmlformats.org/officeDocument/2006/relationships" id="261" r:id="R91d5070f40ae47c7"/>
    <p:sldId xmlns:r="http://schemas.openxmlformats.org/officeDocument/2006/relationships" id="262" r:id="R37130f499067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66a83ab554600" /><Relationship Type="http://schemas.openxmlformats.org/officeDocument/2006/relationships/slide" Target="/ppt/slides/slide1.xml" Id="Rd4616ad2847e4b58" /><Relationship Type="http://schemas.openxmlformats.org/officeDocument/2006/relationships/slide" Target="/ppt/slides/slide2.xml" Id="R0f97294a4adf4956" /><Relationship Type="http://schemas.openxmlformats.org/officeDocument/2006/relationships/slide" Target="/ppt/slides/slide3.xml" Id="Rd64049f671524786" /><Relationship Type="http://schemas.openxmlformats.org/officeDocument/2006/relationships/slide" Target="/ppt/slides/slide4.xml" Id="Raac76bff9d03440a" /><Relationship Type="http://schemas.openxmlformats.org/officeDocument/2006/relationships/slide" Target="/ppt/slides/slide5.xml" Id="Rd083bb7e27544524" /><Relationship Type="http://schemas.openxmlformats.org/officeDocument/2006/relationships/slide" Target="/ppt/slides/slide6.xml" Id="R91d5070f40ae47c7" /><Relationship Type="http://schemas.openxmlformats.org/officeDocument/2006/relationships/slide" Target="/ppt/slides/slide7.xml" Id="R37130f499067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4a3bd8160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185eb9a7e42d4" /><Relationship Type="http://schemas.openxmlformats.org/officeDocument/2006/relationships/theme" Target="/ppt/slideMasters/theme/theme1.xml" Id="R252cf48c0121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185eb9a7e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287c07636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b844618b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df71ba8e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a3d17d3d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5520bcf940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92bd5067942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e9e236aa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TEGO AS ble etablert [år] og holder til i Gaupen.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25 629 438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30 215 842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Hersethøgda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2355 Gaupen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979 833 741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