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a759e995114b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98799f08de455a"/>
  </p:sldMasterIdLst>
  <p:sldIdLst>
    <p:sldId xmlns:r="http://schemas.openxmlformats.org/officeDocument/2006/relationships" id="256" r:id="Rca03138121364d08"/>
    <p:sldId xmlns:r="http://schemas.openxmlformats.org/officeDocument/2006/relationships" id="257" r:id="R60d9cd5cd7ce4ac8"/>
    <p:sldId xmlns:r="http://schemas.openxmlformats.org/officeDocument/2006/relationships" id="258" r:id="R7ec7d095860745c6"/>
    <p:sldId xmlns:r="http://schemas.openxmlformats.org/officeDocument/2006/relationships" id="259" r:id="R0089a36f2e984222"/>
    <p:sldId xmlns:r="http://schemas.openxmlformats.org/officeDocument/2006/relationships" id="260" r:id="Reb704f039a364f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98799f08de455a" /><Relationship Type="http://schemas.openxmlformats.org/officeDocument/2006/relationships/slide" Target="/ppt/slides/slide1.xml" Id="Rca03138121364d08" /><Relationship Type="http://schemas.openxmlformats.org/officeDocument/2006/relationships/slide" Target="/ppt/slides/slide2.xml" Id="R60d9cd5cd7ce4ac8" /><Relationship Type="http://schemas.openxmlformats.org/officeDocument/2006/relationships/slide" Target="/ppt/slides/slide3.xml" Id="R7ec7d095860745c6" /><Relationship Type="http://schemas.openxmlformats.org/officeDocument/2006/relationships/slide" Target="/ppt/slides/slide4.xml" Id="R0089a36f2e984222" /><Relationship Type="http://schemas.openxmlformats.org/officeDocument/2006/relationships/slide" Target="/ppt/slides/slide5.xml" Id="Reb704f039a364f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6eb195dbfb45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d59e99831b4bab" /><Relationship Type="http://schemas.openxmlformats.org/officeDocument/2006/relationships/theme" Target="/ppt/slideMasters/theme/theme1.xml" Id="Rf6488aec4ee646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d59e99831b4b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5787707a8045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6036406c0b4f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187aef123249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b1388eb64a4a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d11a1ce7aa49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HANSEN GRAVING OG TRANSPORT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GRAVING OG TRANSPORT ble etablert [år] og holder til i Borre.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Kimestadveien 111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3184 Borre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07 45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979 826 621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