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1f392db4d6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2a64065af498c"/>
  </p:sldMasterIdLst>
  <p:sldIdLst>
    <p:sldId xmlns:r="http://schemas.openxmlformats.org/officeDocument/2006/relationships" id="256" r:id="Re82b8bd19a2f4e46"/>
    <p:sldId xmlns:r="http://schemas.openxmlformats.org/officeDocument/2006/relationships" id="257" r:id="Rc7c980bc591e450c"/>
    <p:sldId xmlns:r="http://schemas.openxmlformats.org/officeDocument/2006/relationships" id="258" r:id="R6da4a503ade24c5c"/>
    <p:sldId xmlns:r="http://schemas.openxmlformats.org/officeDocument/2006/relationships" id="259" r:id="Rc3cd72e62f1b4e35"/>
    <p:sldId xmlns:r="http://schemas.openxmlformats.org/officeDocument/2006/relationships" id="260" r:id="R5f36101a8c7f4179"/>
    <p:sldId xmlns:r="http://schemas.openxmlformats.org/officeDocument/2006/relationships" id="261" r:id="R1d59daddfc264ae9"/>
    <p:sldId xmlns:r="http://schemas.openxmlformats.org/officeDocument/2006/relationships" id="262" r:id="Rfa3f1919dc004b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2a64065af498c" /><Relationship Type="http://schemas.openxmlformats.org/officeDocument/2006/relationships/slide" Target="/ppt/slides/slide1.xml" Id="Re82b8bd19a2f4e46" /><Relationship Type="http://schemas.openxmlformats.org/officeDocument/2006/relationships/slide" Target="/ppt/slides/slide2.xml" Id="Rc7c980bc591e450c" /><Relationship Type="http://schemas.openxmlformats.org/officeDocument/2006/relationships/slide" Target="/ppt/slides/slide3.xml" Id="R6da4a503ade24c5c" /><Relationship Type="http://schemas.openxmlformats.org/officeDocument/2006/relationships/slide" Target="/ppt/slides/slide4.xml" Id="Rc3cd72e62f1b4e35" /><Relationship Type="http://schemas.openxmlformats.org/officeDocument/2006/relationships/slide" Target="/ppt/slides/slide5.xml" Id="R5f36101a8c7f4179" /><Relationship Type="http://schemas.openxmlformats.org/officeDocument/2006/relationships/slide" Target="/ppt/slides/slide6.xml" Id="R1d59daddfc264ae9" /><Relationship Type="http://schemas.openxmlformats.org/officeDocument/2006/relationships/slide" Target="/ppt/slides/slide7.xml" Id="Rfa3f1919dc004b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379e7c59148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70111b9646b4" /><Relationship Type="http://schemas.openxmlformats.org/officeDocument/2006/relationships/theme" Target="/ppt/slideMasters/theme/theme1.xml" Id="Ree625931665e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5770111b9646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dfcbcb10e40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d1d8c351d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8554e2edd4c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8f3c42c664c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517ed69ce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2e26a8c4f42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da4533d86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HJELMTVEDT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42 533 513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BJARNE ANDRE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HJELMTVEDT BJØRN-ATLE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MYKLESTUL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89 22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979 769 830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HJELMTVEDT HOLDING AS</a:t>
            </a:r>
          </a:p>
        </p:txBody>
      </p:sp>
    </p:spTree>
  </p:cSld>
  <p:clrMapOvr>
    <a:masterClrMapping xmlns:a="http://schemas.openxmlformats.org/drawingml/2006/main"/>
  </p:clrMapOvr>
</p:sld>
</file>