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3d72541d1442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9565232fb42ad"/>
  </p:sldMasterIdLst>
  <p:sldIdLst>
    <p:sldId xmlns:r="http://schemas.openxmlformats.org/officeDocument/2006/relationships" id="256" r:id="R89af47466da6495c"/>
    <p:sldId xmlns:r="http://schemas.openxmlformats.org/officeDocument/2006/relationships" id="257" r:id="Rac4e3fd63ef04598"/>
    <p:sldId xmlns:r="http://schemas.openxmlformats.org/officeDocument/2006/relationships" id="258" r:id="R1da3c0191f7e4f13"/>
    <p:sldId xmlns:r="http://schemas.openxmlformats.org/officeDocument/2006/relationships" id="259" r:id="Rcdfc2f74d2c34b6c"/>
    <p:sldId xmlns:r="http://schemas.openxmlformats.org/officeDocument/2006/relationships" id="260" r:id="Rccc5c0dbe82d4fdb"/>
    <p:sldId xmlns:r="http://schemas.openxmlformats.org/officeDocument/2006/relationships" id="261" r:id="R2679a87c733c4538"/>
    <p:sldId xmlns:r="http://schemas.openxmlformats.org/officeDocument/2006/relationships" id="262" r:id="Rdff8f5fb21e9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9565232fb42ad" /><Relationship Type="http://schemas.openxmlformats.org/officeDocument/2006/relationships/slide" Target="/ppt/slides/slide1.xml" Id="R89af47466da6495c" /><Relationship Type="http://schemas.openxmlformats.org/officeDocument/2006/relationships/slide" Target="/ppt/slides/slide2.xml" Id="Rac4e3fd63ef04598" /><Relationship Type="http://schemas.openxmlformats.org/officeDocument/2006/relationships/slide" Target="/ppt/slides/slide3.xml" Id="R1da3c0191f7e4f13" /><Relationship Type="http://schemas.openxmlformats.org/officeDocument/2006/relationships/slide" Target="/ppt/slides/slide4.xml" Id="Rcdfc2f74d2c34b6c" /><Relationship Type="http://schemas.openxmlformats.org/officeDocument/2006/relationships/slide" Target="/ppt/slides/slide5.xml" Id="Rccc5c0dbe82d4fdb" /><Relationship Type="http://schemas.openxmlformats.org/officeDocument/2006/relationships/slide" Target="/ppt/slides/slide6.xml" Id="R2679a87c733c4538" /><Relationship Type="http://schemas.openxmlformats.org/officeDocument/2006/relationships/slide" Target="/ppt/slides/slide7.xml" Id="Rdff8f5fb21e9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acbcdd10c47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222c67ad44aff" /><Relationship Type="http://schemas.openxmlformats.org/officeDocument/2006/relationships/theme" Target="/ppt/slideMasters/theme/theme1.xml" Id="R23315d1e5dec4f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a222c67ad4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628e5760443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829e73186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1151b3b4a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dbe7da5ad43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7770561944b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bf8176b2d4c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762e3c2bb4e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BERGAN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BYGG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169 094 490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9 193 828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7 510 502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26 846 871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63 725 070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Solbjørgsdalen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20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