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557253c8344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b23aed2504e91"/>
  </p:sldMasterIdLst>
  <p:sldIdLst>
    <p:sldId xmlns:r="http://schemas.openxmlformats.org/officeDocument/2006/relationships" id="256" r:id="R0185b0314f7d4933"/>
    <p:sldId xmlns:r="http://schemas.openxmlformats.org/officeDocument/2006/relationships" id="257" r:id="R0ad84b7ebef9411a"/>
    <p:sldId xmlns:r="http://schemas.openxmlformats.org/officeDocument/2006/relationships" id="258" r:id="R2ad2822b93c74cd0"/>
    <p:sldId xmlns:r="http://schemas.openxmlformats.org/officeDocument/2006/relationships" id="259" r:id="Rb4aa4593b76a48e7"/>
    <p:sldId xmlns:r="http://schemas.openxmlformats.org/officeDocument/2006/relationships" id="260" r:id="R171d8aae33d14b83"/>
    <p:sldId xmlns:r="http://schemas.openxmlformats.org/officeDocument/2006/relationships" id="261" r:id="R77b0dafbf3384e15"/>
    <p:sldId xmlns:r="http://schemas.openxmlformats.org/officeDocument/2006/relationships" id="262" r:id="Rba65f0044bdd41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b23aed2504e91" /><Relationship Type="http://schemas.openxmlformats.org/officeDocument/2006/relationships/slide" Target="/ppt/slides/slide1.xml" Id="R0185b0314f7d4933" /><Relationship Type="http://schemas.openxmlformats.org/officeDocument/2006/relationships/slide" Target="/ppt/slides/slide2.xml" Id="R0ad84b7ebef9411a" /><Relationship Type="http://schemas.openxmlformats.org/officeDocument/2006/relationships/slide" Target="/ppt/slides/slide3.xml" Id="R2ad2822b93c74cd0" /><Relationship Type="http://schemas.openxmlformats.org/officeDocument/2006/relationships/slide" Target="/ppt/slides/slide4.xml" Id="Rb4aa4593b76a48e7" /><Relationship Type="http://schemas.openxmlformats.org/officeDocument/2006/relationships/slide" Target="/ppt/slides/slide5.xml" Id="R171d8aae33d14b83" /><Relationship Type="http://schemas.openxmlformats.org/officeDocument/2006/relationships/slide" Target="/ppt/slides/slide6.xml" Id="R77b0dafbf3384e15" /><Relationship Type="http://schemas.openxmlformats.org/officeDocument/2006/relationships/slide" Target="/ppt/slides/slide7.xml" Id="Rba65f0044bdd41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66a3f3dc3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6e3e76ad54f64" /><Relationship Type="http://schemas.openxmlformats.org/officeDocument/2006/relationships/theme" Target="/ppt/slideMasters/theme/theme1.xml" Id="Rc6e2e3c052f9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e6e3e76ad54f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e812da1bf4b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b242f97c445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745426ce44d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8bccb99204a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4abdb66a441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e807bbecb49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05893ea7d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