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42af283250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3985bd0af4d97"/>
  </p:sldMasterIdLst>
  <p:sldIdLst>
    <p:sldId xmlns:r="http://schemas.openxmlformats.org/officeDocument/2006/relationships" id="256" r:id="Rb130b1a43bab45d8"/>
    <p:sldId xmlns:r="http://schemas.openxmlformats.org/officeDocument/2006/relationships" id="257" r:id="R1e93f066ef844b4e"/>
    <p:sldId xmlns:r="http://schemas.openxmlformats.org/officeDocument/2006/relationships" id="258" r:id="R63646043703d41db"/>
    <p:sldId xmlns:r="http://schemas.openxmlformats.org/officeDocument/2006/relationships" id="259" r:id="R74a3ec9c4bb24dc7"/>
    <p:sldId xmlns:r="http://schemas.openxmlformats.org/officeDocument/2006/relationships" id="260" r:id="Rd4ebba4c9826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3985bd0af4d97" /><Relationship Type="http://schemas.openxmlformats.org/officeDocument/2006/relationships/slide" Target="/ppt/slides/slide1.xml" Id="Rb130b1a43bab45d8" /><Relationship Type="http://schemas.openxmlformats.org/officeDocument/2006/relationships/slide" Target="/ppt/slides/slide2.xml" Id="R1e93f066ef844b4e" /><Relationship Type="http://schemas.openxmlformats.org/officeDocument/2006/relationships/slide" Target="/ppt/slides/slide3.xml" Id="R63646043703d41db" /><Relationship Type="http://schemas.openxmlformats.org/officeDocument/2006/relationships/slide" Target="/ppt/slides/slide4.xml" Id="R74a3ec9c4bb24dc7" /><Relationship Type="http://schemas.openxmlformats.org/officeDocument/2006/relationships/slide" Target="/ppt/slides/slide5.xml" Id="Rd4ebba4c9826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90617b9f4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22f115bda4d08" /><Relationship Type="http://schemas.openxmlformats.org/officeDocument/2006/relationships/theme" Target="/ppt/slideMasters/theme/theme1.xml" Id="R79e3c63de78f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22f115bda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20aa2e80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e440c59a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8ba0c0d47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fa7952662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276a8c63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AUTO-SPORT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