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64e7e9a18740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bf44ea3f4e48d6"/>
  </p:sldMasterIdLst>
  <p:sldIdLst>
    <p:sldId xmlns:r="http://schemas.openxmlformats.org/officeDocument/2006/relationships" id="256" r:id="Rf546b6d7c55c4748"/>
    <p:sldId xmlns:r="http://schemas.openxmlformats.org/officeDocument/2006/relationships" id="257" r:id="R62683b4058844b7c"/>
    <p:sldId xmlns:r="http://schemas.openxmlformats.org/officeDocument/2006/relationships" id="258" r:id="R6c0aac1f450b44ee"/>
    <p:sldId xmlns:r="http://schemas.openxmlformats.org/officeDocument/2006/relationships" id="259" r:id="Re8e446be562b4297"/>
    <p:sldId xmlns:r="http://schemas.openxmlformats.org/officeDocument/2006/relationships" id="260" r:id="R43e4dbe789bc48cf"/>
    <p:sldId xmlns:r="http://schemas.openxmlformats.org/officeDocument/2006/relationships" id="261" r:id="R22511f7137894431"/>
    <p:sldId xmlns:r="http://schemas.openxmlformats.org/officeDocument/2006/relationships" id="262" r:id="Rbc3ee61b19c344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bf44ea3f4e48d6" /><Relationship Type="http://schemas.openxmlformats.org/officeDocument/2006/relationships/slide" Target="/ppt/slides/slide1.xml" Id="Rf546b6d7c55c4748" /><Relationship Type="http://schemas.openxmlformats.org/officeDocument/2006/relationships/slide" Target="/ppt/slides/slide2.xml" Id="R62683b4058844b7c" /><Relationship Type="http://schemas.openxmlformats.org/officeDocument/2006/relationships/slide" Target="/ppt/slides/slide3.xml" Id="R6c0aac1f450b44ee" /><Relationship Type="http://schemas.openxmlformats.org/officeDocument/2006/relationships/slide" Target="/ppt/slides/slide4.xml" Id="Re8e446be562b4297" /><Relationship Type="http://schemas.openxmlformats.org/officeDocument/2006/relationships/slide" Target="/ppt/slides/slide5.xml" Id="R43e4dbe789bc48cf" /><Relationship Type="http://schemas.openxmlformats.org/officeDocument/2006/relationships/slide" Target="/ppt/slides/slide6.xml" Id="R22511f7137894431" /><Relationship Type="http://schemas.openxmlformats.org/officeDocument/2006/relationships/slide" Target="/ppt/slides/slide7.xml" Id="Rbc3ee61b19c344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c619fc3aa546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8470e28d414866" /><Relationship Type="http://schemas.openxmlformats.org/officeDocument/2006/relationships/theme" Target="/ppt/slideMasters/theme/theme1.xml" Id="R6f45bc5c595049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8470e28d4148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6151098ac34c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45d6560fe044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38a04da86e45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dab728de9d4b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62684f168847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476e8f9fd84a9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6fd401919c4d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SKARSVÅG RØR OG INTERIØR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SKARSVÅG RØR OG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SKARSVÅG RØR OG INTERIØR AS ble etablert [år] og holder til i Frekhaug.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SKARSVÅG RØR OG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SKARSVÅG RØR OG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SKARSVÅG RØR OG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3 284 224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−19 875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84 697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1 604 337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SKARSVÅG RØR OG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SKARSVAAG SIGNAR ANDRE  –  55,0 %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SKARSVAAG BJØRN KARSTEN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BOGETVEIT CAROLINE H  –  15,0 %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SKARSVÅG RØR OG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5918 Frekhaug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17 07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www.skarsvag-ror.no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979 679 149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SKARSVÅG RØR OG INTERIØR AS</a:t>
            </a:r>
          </a:p>
        </p:txBody>
      </p:sp>
    </p:spTree>
  </p:cSld>
  <p:clrMapOvr>
    <a:masterClrMapping xmlns:a="http://schemas.openxmlformats.org/drawingml/2006/main"/>
  </p:clrMapOvr>
</p:sld>
</file>