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c63e8e5ab43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9a39f4c0664377"/>
  </p:sldMasterIdLst>
  <p:sldIdLst>
    <p:sldId xmlns:r="http://schemas.openxmlformats.org/officeDocument/2006/relationships" id="256" r:id="R68f8e1efc9e24843"/>
    <p:sldId xmlns:r="http://schemas.openxmlformats.org/officeDocument/2006/relationships" id="257" r:id="R70499ce9df12461a"/>
    <p:sldId xmlns:r="http://schemas.openxmlformats.org/officeDocument/2006/relationships" id="258" r:id="R0437f1a1a0624c4b"/>
    <p:sldId xmlns:r="http://schemas.openxmlformats.org/officeDocument/2006/relationships" id="259" r:id="R3e2511ac0bf44b02"/>
    <p:sldId xmlns:r="http://schemas.openxmlformats.org/officeDocument/2006/relationships" id="260" r:id="R809e3e1488904d0f"/>
    <p:sldId xmlns:r="http://schemas.openxmlformats.org/officeDocument/2006/relationships" id="261" r:id="R39535300a51d4800"/>
    <p:sldId xmlns:r="http://schemas.openxmlformats.org/officeDocument/2006/relationships" id="262" r:id="R570c5e225d2d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a39f4c0664377" /><Relationship Type="http://schemas.openxmlformats.org/officeDocument/2006/relationships/slide" Target="/ppt/slides/slide1.xml" Id="R68f8e1efc9e24843" /><Relationship Type="http://schemas.openxmlformats.org/officeDocument/2006/relationships/slide" Target="/ppt/slides/slide2.xml" Id="R70499ce9df12461a" /><Relationship Type="http://schemas.openxmlformats.org/officeDocument/2006/relationships/slide" Target="/ppt/slides/slide3.xml" Id="R0437f1a1a0624c4b" /><Relationship Type="http://schemas.openxmlformats.org/officeDocument/2006/relationships/slide" Target="/ppt/slides/slide4.xml" Id="R3e2511ac0bf44b02" /><Relationship Type="http://schemas.openxmlformats.org/officeDocument/2006/relationships/slide" Target="/ppt/slides/slide5.xml" Id="R809e3e1488904d0f" /><Relationship Type="http://schemas.openxmlformats.org/officeDocument/2006/relationships/slide" Target="/ppt/slides/slide6.xml" Id="R39535300a51d4800" /><Relationship Type="http://schemas.openxmlformats.org/officeDocument/2006/relationships/slide" Target="/ppt/slides/slide7.xml" Id="R570c5e225d2d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e153d35084d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1b04da1b3457a" /><Relationship Type="http://schemas.openxmlformats.org/officeDocument/2006/relationships/theme" Target="/ppt/slideMasters/theme/theme1.xml" Id="R262f2824cd43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1b04da1b345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c6242fed346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ae9d17a0a44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d6833be604a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a6490d857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279df7e7643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bdafb7446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a1d1b75ea4f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KLIPPEN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431 331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3 888 762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3 900 865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PER ERIK LOLLIK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Huvikveien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3222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70 32 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KLIPPEN AS</a:t>
            </a:r>
          </a:p>
        </p:txBody>
      </p:sp>
    </p:spTree>
  </p:cSld>
  <p:clrMapOvr>
    <a:masterClrMapping xmlns:a="http://schemas.openxmlformats.org/drawingml/2006/main"/>
  </p:clrMapOvr>
</p:sld>
</file>