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596f08b28745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0194a8e88845ad"/>
  </p:sldMasterIdLst>
  <p:sldIdLst>
    <p:sldId xmlns:r="http://schemas.openxmlformats.org/officeDocument/2006/relationships" id="256" r:id="Rf38fe7b3909a45a1"/>
    <p:sldId xmlns:r="http://schemas.openxmlformats.org/officeDocument/2006/relationships" id="257" r:id="R5e8c818db2bf4057"/>
    <p:sldId xmlns:r="http://schemas.openxmlformats.org/officeDocument/2006/relationships" id="258" r:id="R8d4d03f7c13546a8"/>
    <p:sldId xmlns:r="http://schemas.openxmlformats.org/officeDocument/2006/relationships" id="259" r:id="R5b41cd0db7e444c3"/>
    <p:sldId xmlns:r="http://schemas.openxmlformats.org/officeDocument/2006/relationships" id="260" r:id="R8707fc21d1f2401c"/>
    <p:sldId xmlns:r="http://schemas.openxmlformats.org/officeDocument/2006/relationships" id="261" r:id="Raf022571e7614dd2"/>
    <p:sldId xmlns:r="http://schemas.openxmlformats.org/officeDocument/2006/relationships" id="262" r:id="Rf089a50f1f9f42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194a8e88845ad" /><Relationship Type="http://schemas.openxmlformats.org/officeDocument/2006/relationships/slide" Target="/ppt/slides/slide1.xml" Id="Rf38fe7b3909a45a1" /><Relationship Type="http://schemas.openxmlformats.org/officeDocument/2006/relationships/slide" Target="/ppt/slides/slide2.xml" Id="R5e8c818db2bf4057" /><Relationship Type="http://schemas.openxmlformats.org/officeDocument/2006/relationships/slide" Target="/ppt/slides/slide3.xml" Id="R8d4d03f7c13546a8" /><Relationship Type="http://schemas.openxmlformats.org/officeDocument/2006/relationships/slide" Target="/ppt/slides/slide4.xml" Id="R5b41cd0db7e444c3" /><Relationship Type="http://schemas.openxmlformats.org/officeDocument/2006/relationships/slide" Target="/ppt/slides/slide5.xml" Id="R8707fc21d1f2401c" /><Relationship Type="http://schemas.openxmlformats.org/officeDocument/2006/relationships/slide" Target="/ppt/slides/slide6.xml" Id="Raf022571e7614dd2" /><Relationship Type="http://schemas.openxmlformats.org/officeDocument/2006/relationships/slide" Target="/ppt/slides/slide7.xml" Id="Rf089a50f1f9f42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6341ac464444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6fc2216334e31" /><Relationship Type="http://schemas.openxmlformats.org/officeDocument/2006/relationships/theme" Target="/ppt/slideMasters/theme/theme1.xml" Id="Re1a097fc5c8940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6fc2216334e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10af4669f4e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c9a2a1c204c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8fab648704a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d4d70a19d4b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77c19b19944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771a543064e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e33bbd866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HERAX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HERAX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21 621 980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47 823 306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ERICH A SELVAAG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Erich Holte, Fritzners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979 595 697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HERAX HOLDING AS</a:t>
            </a:r>
          </a:p>
        </p:txBody>
      </p:sp>
    </p:spTree>
  </p:cSld>
  <p:clrMapOvr>
    <a:masterClrMapping xmlns:a="http://schemas.openxmlformats.org/drawingml/2006/main"/>
  </p:clrMapOvr>
</p:sld>
</file>