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4c6124cdb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d25fa4f504313"/>
  </p:sldMasterIdLst>
  <p:sldIdLst>
    <p:sldId xmlns:r="http://schemas.openxmlformats.org/officeDocument/2006/relationships" id="256" r:id="Rbe1a6eef40304c47"/>
    <p:sldId xmlns:r="http://schemas.openxmlformats.org/officeDocument/2006/relationships" id="257" r:id="Rc43a373b37c146c5"/>
    <p:sldId xmlns:r="http://schemas.openxmlformats.org/officeDocument/2006/relationships" id="258" r:id="R26f9d40b1a184880"/>
    <p:sldId xmlns:r="http://schemas.openxmlformats.org/officeDocument/2006/relationships" id="259" r:id="Rc129fd26a0844d9f"/>
    <p:sldId xmlns:r="http://schemas.openxmlformats.org/officeDocument/2006/relationships" id="260" r:id="Rfc19086bd7c8439d"/>
    <p:sldId xmlns:r="http://schemas.openxmlformats.org/officeDocument/2006/relationships" id="261" r:id="R5d536fe634dc486f"/>
    <p:sldId xmlns:r="http://schemas.openxmlformats.org/officeDocument/2006/relationships" id="262" r:id="Rc3ce0ce6068e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d25fa4f504313" /><Relationship Type="http://schemas.openxmlformats.org/officeDocument/2006/relationships/slide" Target="/ppt/slides/slide1.xml" Id="Rbe1a6eef40304c47" /><Relationship Type="http://schemas.openxmlformats.org/officeDocument/2006/relationships/slide" Target="/ppt/slides/slide2.xml" Id="Rc43a373b37c146c5" /><Relationship Type="http://schemas.openxmlformats.org/officeDocument/2006/relationships/slide" Target="/ppt/slides/slide3.xml" Id="R26f9d40b1a184880" /><Relationship Type="http://schemas.openxmlformats.org/officeDocument/2006/relationships/slide" Target="/ppt/slides/slide4.xml" Id="Rc129fd26a0844d9f" /><Relationship Type="http://schemas.openxmlformats.org/officeDocument/2006/relationships/slide" Target="/ppt/slides/slide5.xml" Id="Rfc19086bd7c8439d" /><Relationship Type="http://schemas.openxmlformats.org/officeDocument/2006/relationships/slide" Target="/ppt/slides/slide6.xml" Id="R5d536fe634dc486f" /><Relationship Type="http://schemas.openxmlformats.org/officeDocument/2006/relationships/slide" Target="/ppt/slides/slide7.xml" Id="Rc3ce0ce6068e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2332789a8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a78b428b84788" /><Relationship Type="http://schemas.openxmlformats.org/officeDocument/2006/relationships/theme" Target="/ppt/slideMasters/theme/theme1.xml" Id="R63063959db4c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a78b428b8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9dd28d1c1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15475f2a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37f7f295f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d0a6bf0b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f15f9616f4a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79087244541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fef596056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