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9629fb67ba44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812d6a6eda410e"/>
  </p:sldMasterIdLst>
  <p:sldIdLst>
    <p:sldId xmlns:r="http://schemas.openxmlformats.org/officeDocument/2006/relationships" id="256" r:id="R789a0c1a32474c32"/>
    <p:sldId xmlns:r="http://schemas.openxmlformats.org/officeDocument/2006/relationships" id="257" r:id="Rcbd595f7b9004dae"/>
    <p:sldId xmlns:r="http://schemas.openxmlformats.org/officeDocument/2006/relationships" id="258" r:id="Rf3919de1730b4519"/>
    <p:sldId xmlns:r="http://schemas.openxmlformats.org/officeDocument/2006/relationships" id="259" r:id="R65ee694256b04c47"/>
    <p:sldId xmlns:r="http://schemas.openxmlformats.org/officeDocument/2006/relationships" id="260" r:id="R90080e6c56e24619"/>
    <p:sldId xmlns:r="http://schemas.openxmlformats.org/officeDocument/2006/relationships" id="261" r:id="Re6bbfb0a00cd400d"/>
    <p:sldId xmlns:r="http://schemas.openxmlformats.org/officeDocument/2006/relationships" id="262" r:id="Rcb41249253ec4a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812d6a6eda410e" /><Relationship Type="http://schemas.openxmlformats.org/officeDocument/2006/relationships/slide" Target="/ppt/slides/slide1.xml" Id="R789a0c1a32474c32" /><Relationship Type="http://schemas.openxmlformats.org/officeDocument/2006/relationships/slide" Target="/ppt/slides/slide2.xml" Id="Rcbd595f7b9004dae" /><Relationship Type="http://schemas.openxmlformats.org/officeDocument/2006/relationships/slide" Target="/ppt/slides/slide3.xml" Id="Rf3919de1730b4519" /><Relationship Type="http://schemas.openxmlformats.org/officeDocument/2006/relationships/slide" Target="/ppt/slides/slide4.xml" Id="R65ee694256b04c47" /><Relationship Type="http://schemas.openxmlformats.org/officeDocument/2006/relationships/slide" Target="/ppt/slides/slide5.xml" Id="R90080e6c56e24619" /><Relationship Type="http://schemas.openxmlformats.org/officeDocument/2006/relationships/slide" Target="/ppt/slides/slide6.xml" Id="Re6bbfb0a00cd400d" /><Relationship Type="http://schemas.openxmlformats.org/officeDocument/2006/relationships/slide" Target="/ppt/slides/slide7.xml" Id="Rcb41249253ec4a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1bb362d9764e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05aa010e74bf4" /><Relationship Type="http://schemas.openxmlformats.org/officeDocument/2006/relationships/theme" Target="/ppt/slideMasters/theme/theme1.xml" Id="Rcc74f8d0bbcc48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305aa010e74b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8a57672e34f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0190ecfdf49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5d28f632a49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1671c7dda43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4c7e9443049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bc4cf44ef4d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099ddeb6346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 LAKSELV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LAKSELV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 LAKSELV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LAKSELV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LAKSELV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LAKSELV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7 548 003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588 088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316 024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2 464 080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6 965 414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LAKSELV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BAKKEVOLD BENTE ALICE  –  55,6 %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MARITA  –  44,4 %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LAKSELV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46 02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post@regnskaplakselv.no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979 504 713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LAKSELV AS</a:t>
            </a:r>
          </a:p>
        </p:txBody>
      </p:sp>
    </p:spTree>
  </p:cSld>
  <p:clrMapOvr>
    <a:masterClrMapping xmlns:a="http://schemas.openxmlformats.org/drawingml/2006/main"/>
  </p:clrMapOvr>
</p:sld>
</file>