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266c6f139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27b6d88214585"/>
  </p:sldMasterIdLst>
  <p:sldIdLst>
    <p:sldId xmlns:r="http://schemas.openxmlformats.org/officeDocument/2006/relationships" id="256" r:id="Rff67866a342c41f5"/>
    <p:sldId xmlns:r="http://schemas.openxmlformats.org/officeDocument/2006/relationships" id="257" r:id="R691a453cca0a4b37"/>
    <p:sldId xmlns:r="http://schemas.openxmlformats.org/officeDocument/2006/relationships" id="258" r:id="R019dbc30b14049ee"/>
    <p:sldId xmlns:r="http://schemas.openxmlformats.org/officeDocument/2006/relationships" id="259" r:id="R062e1ff6fa394902"/>
    <p:sldId xmlns:r="http://schemas.openxmlformats.org/officeDocument/2006/relationships" id="260" r:id="R1bfdee6cfa2b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27b6d88214585" /><Relationship Type="http://schemas.openxmlformats.org/officeDocument/2006/relationships/slide" Target="/ppt/slides/slide1.xml" Id="Rff67866a342c41f5" /><Relationship Type="http://schemas.openxmlformats.org/officeDocument/2006/relationships/slide" Target="/ppt/slides/slide2.xml" Id="R691a453cca0a4b37" /><Relationship Type="http://schemas.openxmlformats.org/officeDocument/2006/relationships/slide" Target="/ppt/slides/slide3.xml" Id="R019dbc30b14049ee" /><Relationship Type="http://schemas.openxmlformats.org/officeDocument/2006/relationships/slide" Target="/ppt/slides/slide4.xml" Id="R062e1ff6fa394902" /><Relationship Type="http://schemas.openxmlformats.org/officeDocument/2006/relationships/slide" Target="/ppt/slides/slide5.xml" Id="R1bfdee6cfa2b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051c7a9b243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3912219b74bd8" /><Relationship Type="http://schemas.openxmlformats.org/officeDocument/2006/relationships/theme" Target="/ppt/slideMasters/theme/theme1.xml" Id="R85411b3719a0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c3912219b7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cddb9ba4e45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7911c513c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14297dba7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4dd8e53d3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37c8f312f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