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e84c6b4b0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5e50858a64eb4"/>
  </p:sldMasterIdLst>
  <p:sldIdLst>
    <p:sldId xmlns:r="http://schemas.openxmlformats.org/officeDocument/2006/relationships" id="256" r:id="R6d16abc9f5d7442b"/>
    <p:sldId xmlns:r="http://schemas.openxmlformats.org/officeDocument/2006/relationships" id="257" r:id="R3695bd946eed4849"/>
    <p:sldId xmlns:r="http://schemas.openxmlformats.org/officeDocument/2006/relationships" id="258" r:id="Re53a9de92f7a4ab1"/>
    <p:sldId xmlns:r="http://schemas.openxmlformats.org/officeDocument/2006/relationships" id="259" r:id="R1dca41f929504811"/>
    <p:sldId xmlns:r="http://schemas.openxmlformats.org/officeDocument/2006/relationships" id="260" r:id="Rbec5de8d0b7c485b"/>
    <p:sldId xmlns:r="http://schemas.openxmlformats.org/officeDocument/2006/relationships" id="261" r:id="R344986d313404bfa"/>
    <p:sldId xmlns:r="http://schemas.openxmlformats.org/officeDocument/2006/relationships" id="262" r:id="Rfd91e41b5685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5e50858a64eb4" /><Relationship Type="http://schemas.openxmlformats.org/officeDocument/2006/relationships/slide" Target="/ppt/slides/slide1.xml" Id="R6d16abc9f5d7442b" /><Relationship Type="http://schemas.openxmlformats.org/officeDocument/2006/relationships/slide" Target="/ppt/slides/slide2.xml" Id="R3695bd946eed4849" /><Relationship Type="http://schemas.openxmlformats.org/officeDocument/2006/relationships/slide" Target="/ppt/slides/slide3.xml" Id="Re53a9de92f7a4ab1" /><Relationship Type="http://schemas.openxmlformats.org/officeDocument/2006/relationships/slide" Target="/ppt/slides/slide4.xml" Id="R1dca41f929504811" /><Relationship Type="http://schemas.openxmlformats.org/officeDocument/2006/relationships/slide" Target="/ppt/slides/slide5.xml" Id="Rbec5de8d0b7c485b" /><Relationship Type="http://schemas.openxmlformats.org/officeDocument/2006/relationships/slide" Target="/ppt/slides/slide6.xml" Id="R344986d313404bfa" /><Relationship Type="http://schemas.openxmlformats.org/officeDocument/2006/relationships/slide" Target="/ppt/slides/slide7.xml" Id="Rfd91e41b5685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da48da1a5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a6633afbd41c9" /><Relationship Type="http://schemas.openxmlformats.org/officeDocument/2006/relationships/theme" Target="/ppt/slideMasters/theme/theme1.xml" Id="R684fcfbbad4841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a6633afbd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305918d36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33a1e2b0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7343bf462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1206af801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c77c39ed0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94ad3ff6e4f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da9f723db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