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d2ddd543b14c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c6e47b44404980"/>
  </p:sldMasterIdLst>
  <p:sldIdLst>
    <p:sldId xmlns:r="http://schemas.openxmlformats.org/officeDocument/2006/relationships" id="256" r:id="R9b3618a1b1684fc7"/>
    <p:sldId xmlns:r="http://schemas.openxmlformats.org/officeDocument/2006/relationships" id="257" r:id="R08945b9e432b4906"/>
    <p:sldId xmlns:r="http://schemas.openxmlformats.org/officeDocument/2006/relationships" id="258" r:id="R2b4f1e070c2e485c"/>
    <p:sldId xmlns:r="http://schemas.openxmlformats.org/officeDocument/2006/relationships" id="259" r:id="Ra9cdc2d2b8ba4a1a"/>
    <p:sldId xmlns:r="http://schemas.openxmlformats.org/officeDocument/2006/relationships" id="260" r:id="R1ff9b70197f64fea"/>
    <p:sldId xmlns:r="http://schemas.openxmlformats.org/officeDocument/2006/relationships" id="261" r:id="R6ff7cbb3430c4c23"/>
    <p:sldId xmlns:r="http://schemas.openxmlformats.org/officeDocument/2006/relationships" id="262" r:id="R45637bbc6f8947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c6e47b44404980" /><Relationship Type="http://schemas.openxmlformats.org/officeDocument/2006/relationships/slide" Target="/ppt/slides/slide1.xml" Id="R9b3618a1b1684fc7" /><Relationship Type="http://schemas.openxmlformats.org/officeDocument/2006/relationships/slide" Target="/ppt/slides/slide2.xml" Id="R08945b9e432b4906" /><Relationship Type="http://schemas.openxmlformats.org/officeDocument/2006/relationships/slide" Target="/ppt/slides/slide3.xml" Id="R2b4f1e070c2e485c" /><Relationship Type="http://schemas.openxmlformats.org/officeDocument/2006/relationships/slide" Target="/ppt/slides/slide4.xml" Id="Ra9cdc2d2b8ba4a1a" /><Relationship Type="http://schemas.openxmlformats.org/officeDocument/2006/relationships/slide" Target="/ppt/slides/slide5.xml" Id="R1ff9b70197f64fea" /><Relationship Type="http://schemas.openxmlformats.org/officeDocument/2006/relationships/slide" Target="/ppt/slides/slide6.xml" Id="R6ff7cbb3430c4c23" /><Relationship Type="http://schemas.openxmlformats.org/officeDocument/2006/relationships/slide" Target="/ppt/slides/slide7.xml" Id="R45637bbc6f8947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7757043e6a42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c65245b534543" /><Relationship Type="http://schemas.openxmlformats.org/officeDocument/2006/relationships/theme" Target="/ppt/slideMasters/theme/theme1.xml" Id="Ra065bcbfb65f48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cc65245b5345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8557d7a8d46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610e0705041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c43d916d24f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a4578366248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fa5ff5ce242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be6f1765c45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7d317535245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580 429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580 454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ERIK THOMASSEN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MAGNUS THOMASSEN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LARS ERIK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Gjerdesvollen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59 23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979 463 588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INVEST AS</a:t>
            </a:r>
          </a:p>
        </p:txBody>
      </p:sp>
    </p:spTree>
  </p:cSld>
  <p:clrMapOvr>
    <a:masterClrMapping xmlns:a="http://schemas.openxmlformats.org/drawingml/2006/main"/>
  </p:clrMapOvr>
</p:sld>
</file>