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5ed1064b0943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35f52fe36b4538"/>
  </p:sldMasterIdLst>
  <p:sldIdLst>
    <p:sldId xmlns:r="http://schemas.openxmlformats.org/officeDocument/2006/relationships" id="256" r:id="R7c40b348d3914a49"/>
    <p:sldId xmlns:r="http://schemas.openxmlformats.org/officeDocument/2006/relationships" id="257" r:id="R494a6a3a010d47e9"/>
    <p:sldId xmlns:r="http://schemas.openxmlformats.org/officeDocument/2006/relationships" id="258" r:id="R0a33cad93e744c8c"/>
    <p:sldId xmlns:r="http://schemas.openxmlformats.org/officeDocument/2006/relationships" id="259" r:id="Rec128be2780d4419"/>
    <p:sldId xmlns:r="http://schemas.openxmlformats.org/officeDocument/2006/relationships" id="260" r:id="R242529f1e5a8436b"/>
    <p:sldId xmlns:r="http://schemas.openxmlformats.org/officeDocument/2006/relationships" id="261" r:id="R557687406bd846c1"/>
    <p:sldId xmlns:r="http://schemas.openxmlformats.org/officeDocument/2006/relationships" id="262" r:id="R0bfc5ba85d194d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5f52fe36b4538" /><Relationship Type="http://schemas.openxmlformats.org/officeDocument/2006/relationships/slide" Target="/ppt/slides/slide1.xml" Id="R7c40b348d3914a49" /><Relationship Type="http://schemas.openxmlformats.org/officeDocument/2006/relationships/slide" Target="/ppt/slides/slide2.xml" Id="R494a6a3a010d47e9" /><Relationship Type="http://schemas.openxmlformats.org/officeDocument/2006/relationships/slide" Target="/ppt/slides/slide3.xml" Id="R0a33cad93e744c8c" /><Relationship Type="http://schemas.openxmlformats.org/officeDocument/2006/relationships/slide" Target="/ppt/slides/slide4.xml" Id="Rec128be2780d4419" /><Relationship Type="http://schemas.openxmlformats.org/officeDocument/2006/relationships/slide" Target="/ppt/slides/slide5.xml" Id="R242529f1e5a8436b" /><Relationship Type="http://schemas.openxmlformats.org/officeDocument/2006/relationships/slide" Target="/ppt/slides/slide6.xml" Id="R557687406bd846c1" /><Relationship Type="http://schemas.openxmlformats.org/officeDocument/2006/relationships/slide" Target="/ppt/slides/slide7.xml" Id="R0bfc5ba85d194d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7c67dcb6b45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267080a8f46ee" /><Relationship Type="http://schemas.openxmlformats.org/officeDocument/2006/relationships/theme" Target="/ppt/slideMasters/theme/theme1.xml" Id="Ref96be61ecea48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f267080a8f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4aaffb55541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c834c2c154b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a6b0ed9964f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d90dab16d42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82cc247c442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6e044ccaf44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b13a8298b44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