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0ffc9d739e44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ef048561044f09"/>
  </p:sldMasterIdLst>
  <p:sldIdLst>
    <p:sldId xmlns:r="http://schemas.openxmlformats.org/officeDocument/2006/relationships" id="256" r:id="R692a232652194c7f"/>
    <p:sldId xmlns:r="http://schemas.openxmlformats.org/officeDocument/2006/relationships" id="257" r:id="R102352439d5048e7"/>
    <p:sldId xmlns:r="http://schemas.openxmlformats.org/officeDocument/2006/relationships" id="258" r:id="R5d8a16ae8a944243"/>
    <p:sldId xmlns:r="http://schemas.openxmlformats.org/officeDocument/2006/relationships" id="259" r:id="Re1b73e4f8eda40fe"/>
    <p:sldId xmlns:r="http://schemas.openxmlformats.org/officeDocument/2006/relationships" id="260" r:id="R57de04b6a4ca4cf6"/>
    <p:sldId xmlns:r="http://schemas.openxmlformats.org/officeDocument/2006/relationships" id="261" r:id="R80473a0b4b544f35"/>
    <p:sldId xmlns:r="http://schemas.openxmlformats.org/officeDocument/2006/relationships" id="262" r:id="R4831d220d0a24b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ef048561044f09" /><Relationship Type="http://schemas.openxmlformats.org/officeDocument/2006/relationships/slide" Target="/ppt/slides/slide1.xml" Id="R692a232652194c7f" /><Relationship Type="http://schemas.openxmlformats.org/officeDocument/2006/relationships/slide" Target="/ppt/slides/slide2.xml" Id="R102352439d5048e7" /><Relationship Type="http://schemas.openxmlformats.org/officeDocument/2006/relationships/slide" Target="/ppt/slides/slide3.xml" Id="R5d8a16ae8a944243" /><Relationship Type="http://schemas.openxmlformats.org/officeDocument/2006/relationships/slide" Target="/ppt/slides/slide4.xml" Id="Re1b73e4f8eda40fe" /><Relationship Type="http://schemas.openxmlformats.org/officeDocument/2006/relationships/slide" Target="/ppt/slides/slide5.xml" Id="R57de04b6a4ca4cf6" /><Relationship Type="http://schemas.openxmlformats.org/officeDocument/2006/relationships/slide" Target="/ppt/slides/slide6.xml" Id="R80473a0b4b544f35" /><Relationship Type="http://schemas.openxmlformats.org/officeDocument/2006/relationships/slide" Target="/ppt/slides/slide7.xml" Id="R4831d220d0a24b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7d4f7a40d840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87adf71ec437e" /><Relationship Type="http://schemas.openxmlformats.org/officeDocument/2006/relationships/theme" Target="/ppt/slideMasters/theme/theme1.xml" Id="R6639063b639b4f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987adf71ec43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d99513d9042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e79d0bba448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a872d656d4d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75a3bff6a47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487a558524f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43676ca2b41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5ff8ae45543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SKEIE KAPPA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 KAPPA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SKEIE KAPPA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 KAPPA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 KAPPA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 KAPPA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867 145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−746 025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−12 693 690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390 657 968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399 946 869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 KAPPA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TRYM SKEIE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 KAPPA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979 287 607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 KAPPA INVEST AS</a:t>
            </a:r>
          </a:p>
        </p:txBody>
      </p:sp>
    </p:spTree>
  </p:cSld>
  <p:clrMapOvr>
    <a:masterClrMapping xmlns:a="http://schemas.openxmlformats.org/drawingml/2006/main"/>
  </p:clrMapOvr>
</p:sld>
</file>