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db72bf2bc46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5aaa41692a48c8"/>
  </p:sldMasterIdLst>
  <p:sldIdLst>
    <p:sldId xmlns:r="http://schemas.openxmlformats.org/officeDocument/2006/relationships" id="256" r:id="R5bce24874dde493f"/>
    <p:sldId xmlns:r="http://schemas.openxmlformats.org/officeDocument/2006/relationships" id="257" r:id="R0c2ea869c5bb48e6"/>
    <p:sldId xmlns:r="http://schemas.openxmlformats.org/officeDocument/2006/relationships" id="258" r:id="R731b4811af9a48d7"/>
    <p:sldId xmlns:r="http://schemas.openxmlformats.org/officeDocument/2006/relationships" id="259" r:id="R43f21eacfa744d42"/>
    <p:sldId xmlns:r="http://schemas.openxmlformats.org/officeDocument/2006/relationships" id="260" r:id="R3231753c6b504555"/>
    <p:sldId xmlns:r="http://schemas.openxmlformats.org/officeDocument/2006/relationships" id="261" r:id="Ra714db3f4bcb40f7"/>
    <p:sldId xmlns:r="http://schemas.openxmlformats.org/officeDocument/2006/relationships" id="262" r:id="R434a7ccabf6a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5aaa41692a48c8" /><Relationship Type="http://schemas.openxmlformats.org/officeDocument/2006/relationships/slide" Target="/ppt/slides/slide1.xml" Id="R5bce24874dde493f" /><Relationship Type="http://schemas.openxmlformats.org/officeDocument/2006/relationships/slide" Target="/ppt/slides/slide2.xml" Id="R0c2ea869c5bb48e6" /><Relationship Type="http://schemas.openxmlformats.org/officeDocument/2006/relationships/slide" Target="/ppt/slides/slide3.xml" Id="R731b4811af9a48d7" /><Relationship Type="http://schemas.openxmlformats.org/officeDocument/2006/relationships/slide" Target="/ppt/slides/slide4.xml" Id="R43f21eacfa744d42" /><Relationship Type="http://schemas.openxmlformats.org/officeDocument/2006/relationships/slide" Target="/ppt/slides/slide5.xml" Id="R3231753c6b504555" /><Relationship Type="http://schemas.openxmlformats.org/officeDocument/2006/relationships/slide" Target="/ppt/slides/slide6.xml" Id="Ra714db3f4bcb40f7" /><Relationship Type="http://schemas.openxmlformats.org/officeDocument/2006/relationships/slide" Target="/ppt/slides/slide7.xml" Id="R434a7ccabf6a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4c789e2a240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4f0b5e3404d41" /><Relationship Type="http://schemas.openxmlformats.org/officeDocument/2006/relationships/theme" Target="/ppt/slideMasters/theme/theme1.xml" Id="Rccde10b6362b49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e4f0b5e3404d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818af31bf48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53769d73b4e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3886d783149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c53f2d4044b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52f69ea334d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62f6fd8c949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60f40e6574b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GALGUFTEN BETONGPUMPING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BETONGPUMPING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9 984 733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PÅL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ARNE MAGNE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HEGE SØRGAARD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