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5dc96658e49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1472f28b34c12"/>
  </p:sldMasterIdLst>
  <p:sldIdLst>
    <p:sldId xmlns:r="http://schemas.openxmlformats.org/officeDocument/2006/relationships" id="256" r:id="Rca9326b638154bbc"/>
    <p:sldId xmlns:r="http://schemas.openxmlformats.org/officeDocument/2006/relationships" id="257" r:id="R0b663a3b889a4e69"/>
    <p:sldId xmlns:r="http://schemas.openxmlformats.org/officeDocument/2006/relationships" id="258" r:id="R501a2fe7338f4197"/>
    <p:sldId xmlns:r="http://schemas.openxmlformats.org/officeDocument/2006/relationships" id="259" r:id="R612967dbb8374b0f"/>
    <p:sldId xmlns:r="http://schemas.openxmlformats.org/officeDocument/2006/relationships" id="260" r:id="R988bce89774847d3"/>
    <p:sldId xmlns:r="http://schemas.openxmlformats.org/officeDocument/2006/relationships" id="261" r:id="R40df054eeb1f4e3e"/>
    <p:sldId xmlns:r="http://schemas.openxmlformats.org/officeDocument/2006/relationships" id="262" r:id="R3d78d07c4251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1472f28b34c12" /><Relationship Type="http://schemas.openxmlformats.org/officeDocument/2006/relationships/slide" Target="/ppt/slides/slide1.xml" Id="Rca9326b638154bbc" /><Relationship Type="http://schemas.openxmlformats.org/officeDocument/2006/relationships/slide" Target="/ppt/slides/slide2.xml" Id="R0b663a3b889a4e69" /><Relationship Type="http://schemas.openxmlformats.org/officeDocument/2006/relationships/slide" Target="/ppt/slides/slide3.xml" Id="R501a2fe7338f4197" /><Relationship Type="http://schemas.openxmlformats.org/officeDocument/2006/relationships/slide" Target="/ppt/slides/slide4.xml" Id="R612967dbb8374b0f" /><Relationship Type="http://schemas.openxmlformats.org/officeDocument/2006/relationships/slide" Target="/ppt/slides/slide5.xml" Id="R988bce89774847d3" /><Relationship Type="http://schemas.openxmlformats.org/officeDocument/2006/relationships/slide" Target="/ppt/slides/slide6.xml" Id="R40df054eeb1f4e3e" /><Relationship Type="http://schemas.openxmlformats.org/officeDocument/2006/relationships/slide" Target="/ppt/slides/slide7.xml" Id="R3d78d07c4251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1428e80724b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ed24863143de" /><Relationship Type="http://schemas.openxmlformats.org/officeDocument/2006/relationships/theme" Target="/ppt/slideMasters/theme/theme1.xml" Id="Re6543ff31899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3ed248631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fe30ebba9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08d238b78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b20771868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1d78051e3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18173d11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c9eb5b18044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56acb4b06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