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7b4d3b1cbc4c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4aaae997d848ed"/>
  </p:sldMasterIdLst>
  <p:sldIdLst>
    <p:sldId xmlns:r="http://schemas.openxmlformats.org/officeDocument/2006/relationships" id="256" r:id="R790101413da3488d"/>
    <p:sldId xmlns:r="http://schemas.openxmlformats.org/officeDocument/2006/relationships" id="257" r:id="R52d4cc3a5a0a4f31"/>
    <p:sldId xmlns:r="http://schemas.openxmlformats.org/officeDocument/2006/relationships" id="258" r:id="R119d82bdf67f4d28"/>
    <p:sldId xmlns:r="http://schemas.openxmlformats.org/officeDocument/2006/relationships" id="259" r:id="R143c1733ea324707"/>
    <p:sldId xmlns:r="http://schemas.openxmlformats.org/officeDocument/2006/relationships" id="260" r:id="Rbd4107ed54d944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aaae997d848ed" /><Relationship Type="http://schemas.openxmlformats.org/officeDocument/2006/relationships/slide" Target="/ppt/slides/slide1.xml" Id="R790101413da3488d" /><Relationship Type="http://schemas.openxmlformats.org/officeDocument/2006/relationships/slide" Target="/ppt/slides/slide2.xml" Id="R52d4cc3a5a0a4f31" /><Relationship Type="http://schemas.openxmlformats.org/officeDocument/2006/relationships/slide" Target="/ppt/slides/slide3.xml" Id="R119d82bdf67f4d28" /><Relationship Type="http://schemas.openxmlformats.org/officeDocument/2006/relationships/slide" Target="/ppt/slides/slide4.xml" Id="R143c1733ea324707" /><Relationship Type="http://schemas.openxmlformats.org/officeDocument/2006/relationships/slide" Target="/ppt/slides/slide5.xml" Id="Rbd4107ed54d944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bf820e0be945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6d47d9c81473f" /><Relationship Type="http://schemas.openxmlformats.org/officeDocument/2006/relationships/theme" Target="/ppt/slideMasters/theme/theme1.xml" Id="R2fb96f11a17949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86d47d9c8147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8ee6d14b841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40477c8c244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520e9698146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a98bb69074f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10de73f5847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 PERSSON 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 PERSSON INVEST ble etablert [år] og holder til i Se-831 25 Østersund.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Box 380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Se-831 25 Østersund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978 637 310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