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1f1ccfdcb14e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9ac51dadb044fd"/>
  </p:sldMasterIdLst>
  <p:sldIdLst>
    <p:sldId xmlns:r="http://schemas.openxmlformats.org/officeDocument/2006/relationships" id="256" r:id="Rc7f0eea9abd3441b"/>
    <p:sldId xmlns:r="http://schemas.openxmlformats.org/officeDocument/2006/relationships" id="257" r:id="Rc2fe89da35e64232"/>
    <p:sldId xmlns:r="http://schemas.openxmlformats.org/officeDocument/2006/relationships" id="258" r:id="R1508fe11cc7f43e1"/>
    <p:sldId xmlns:r="http://schemas.openxmlformats.org/officeDocument/2006/relationships" id="259" r:id="Rc537396dc8504dd6"/>
    <p:sldId xmlns:r="http://schemas.openxmlformats.org/officeDocument/2006/relationships" id="260" r:id="Re93c358a99aa40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9ac51dadb044fd" /><Relationship Type="http://schemas.openxmlformats.org/officeDocument/2006/relationships/slide" Target="/ppt/slides/slide1.xml" Id="Rc7f0eea9abd3441b" /><Relationship Type="http://schemas.openxmlformats.org/officeDocument/2006/relationships/slide" Target="/ppt/slides/slide2.xml" Id="Rc2fe89da35e64232" /><Relationship Type="http://schemas.openxmlformats.org/officeDocument/2006/relationships/slide" Target="/ppt/slides/slide3.xml" Id="R1508fe11cc7f43e1" /><Relationship Type="http://schemas.openxmlformats.org/officeDocument/2006/relationships/slide" Target="/ppt/slides/slide4.xml" Id="Rc537396dc8504dd6" /><Relationship Type="http://schemas.openxmlformats.org/officeDocument/2006/relationships/slide" Target="/ppt/slides/slide5.xml" Id="Re93c358a99aa40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d638dacb242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db1a3dc614d2b" /><Relationship Type="http://schemas.openxmlformats.org/officeDocument/2006/relationships/theme" Target="/ppt/slideMasters/theme/theme1.xml" Id="Rb641cfc96b5644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8db1a3dc614d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5aafbede941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ff1478aa04e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f39bc098443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b5db8c91642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99388c53a49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 PERSSON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 PERSSON INVEST ble etablert [år] og holder til i Se-831 25 Østersund.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 380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Se-831 25 Østersund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