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8dd2f7d52e40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84be18352c4485"/>
  </p:sldMasterIdLst>
  <p:sldIdLst>
    <p:sldId xmlns:r="http://schemas.openxmlformats.org/officeDocument/2006/relationships" id="256" r:id="Rb620f0dd456d4a3d"/>
    <p:sldId xmlns:r="http://schemas.openxmlformats.org/officeDocument/2006/relationships" id="257" r:id="R4a14162a64064142"/>
    <p:sldId xmlns:r="http://schemas.openxmlformats.org/officeDocument/2006/relationships" id="258" r:id="R92cf4b314d7f469e"/>
    <p:sldId xmlns:r="http://schemas.openxmlformats.org/officeDocument/2006/relationships" id="259" r:id="Rf56b94f10c76442f"/>
    <p:sldId xmlns:r="http://schemas.openxmlformats.org/officeDocument/2006/relationships" id="260" r:id="R056a947c124848f0"/>
    <p:sldId xmlns:r="http://schemas.openxmlformats.org/officeDocument/2006/relationships" id="261" r:id="R766874922d18478a"/>
    <p:sldId xmlns:r="http://schemas.openxmlformats.org/officeDocument/2006/relationships" id="262" r:id="R55bb1704c1ab4e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84be18352c4485" /><Relationship Type="http://schemas.openxmlformats.org/officeDocument/2006/relationships/slide" Target="/ppt/slides/slide1.xml" Id="Rb620f0dd456d4a3d" /><Relationship Type="http://schemas.openxmlformats.org/officeDocument/2006/relationships/slide" Target="/ppt/slides/slide2.xml" Id="R4a14162a64064142" /><Relationship Type="http://schemas.openxmlformats.org/officeDocument/2006/relationships/slide" Target="/ppt/slides/slide3.xml" Id="R92cf4b314d7f469e" /><Relationship Type="http://schemas.openxmlformats.org/officeDocument/2006/relationships/slide" Target="/ppt/slides/slide4.xml" Id="Rf56b94f10c76442f" /><Relationship Type="http://schemas.openxmlformats.org/officeDocument/2006/relationships/slide" Target="/ppt/slides/slide5.xml" Id="R056a947c124848f0" /><Relationship Type="http://schemas.openxmlformats.org/officeDocument/2006/relationships/slide" Target="/ppt/slides/slide6.xml" Id="R766874922d18478a" /><Relationship Type="http://schemas.openxmlformats.org/officeDocument/2006/relationships/slide" Target="/ppt/slides/slide7.xml" Id="R55bb1704c1ab4e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49b6087574a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617eb6e6248cf" /><Relationship Type="http://schemas.openxmlformats.org/officeDocument/2006/relationships/theme" Target="/ppt/slideMasters/theme/theme1.xml" Id="R6bbbb53fc9104b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b617eb6e6248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1aef7d63344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6af88a58346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b56f2e9bc4a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1a48384d749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2ddf2c79941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916fc79724d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e3ffc2cca4c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 EIENDOM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1 298 780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51 535 663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96 160 758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Henningsen, Chr. Jensens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91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