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583fe9f8ba4c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caa4360a1846ba"/>
  </p:sldMasterIdLst>
  <p:sldIdLst>
    <p:sldId xmlns:r="http://schemas.openxmlformats.org/officeDocument/2006/relationships" id="256" r:id="Raad2f993473347c9"/>
    <p:sldId xmlns:r="http://schemas.openxmlformats.org/officeDocument/2006/relationships" id="257" r:id="R9023540b5b2f4dd2"/>
    <p:sldId xmlns:r="http://schemas.openxmlformats.org/officeDocument/2006/relationships" id="258" r:id="Recef9ac318984020"/>
    <p:sldId xmlns:r="http://schemas.openxmlformats.org/officeDocument/2006/relationships" id="259" r:id="Rac6301ace9d64e29"/>
    <p:sldId xmlns:r="http://schemas.openxmlformats.org/officeDocument/2006/relationships" id="260" r:id="Rdb1c54607d00417d"/>
    <p:sldId xmlns:r="http://schemas.openxmlformats.org/officeDocument/2006/relationships" id="261" r:id="R4872cb0c03df4133"/>
    <p:sldId xmlns:r="http://schemas.openxmlformats.org/officeDocument/2006/relationships" id="262" r:id="R91f09a2b80c140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caa4360a1846ba" /><Relationship Type="http://schemas.openxmlformats.org/officeDocument/2006/relationships/slide" Target="/ppt/slides/slide1.xml" Id="Raad2f993473347c9" /><Relationship Type="http://schemas.openxmlformats.org/officeDocument/2006/relationships/slide" Target="/ppt/slides/slide2.xml" Id="R9023540b5b2f4dd2" /><Relationship Type="http://schemas.openxmlformats.org/officeDocument/2006/relationships/slide" Target="/ppt/slides/slide3.xml" Id="Recef9ac318984020" /><Relationship Type="http://schemas.openxmlformats.org/officeDocument/2006/relationships/slide" Target="/ppt/slides/slide4.xml" Id="Rac6301ace9d64e29" /><Relationship Type="http://schemas.openxmlformats.org/officeDocument/2006/relationships/slide" Target="/ppt/slides/slide5.xml" Id="Rdb1c54607d00417d" /><Relationship Type="http://schemas.openxmlformats.org/officeDocument/2006/relationships/slide" Target="/ppt/slides/slide6.xml" Id="R4872cb0c03df4133" /><Relationship Type="http://schemas.openxmlformats.org/officeDocument/2006/relationships/slide" Target="/ppt/slides/slide7.xml" Id="R91f09a2b80c140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01482eed0c4f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b3a367e744506" /><Relationship Type="http://schemas.openxmlformats.org/officeDocument/2006/relationships/theme" Target="/ppt/slideMasters/theme/theme1.xml" Id="R0144b2a1dc2242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3b3a367e7445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96cdea11845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e5de652014f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1e312a8934d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357eaf30545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966017d5646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5804443734c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68fbda65042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HOKKSUND CAMPING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HOKKSUND CAMPING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13 000 673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118 303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5 480 157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8 676 691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LERBERG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NILS IVAR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GUSTAV SEVERIN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OLE FREDRIK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Stryken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3303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75 42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977 374 367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