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ecb9f6429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4002f2b5e74385"/>
  </p:sldMasterIdLst>
  <p:sldIdLst>
    <p:sldId xmlns:r="http://schemas.openxmlformats.org/officeDocument/2006/relationships" id="256" r:id="R5404721d36574e21"/>
    <p:sldId xmlns:r="http://schemas.openxmlformats.org/officeDocument/2006/relationships" id="257" r:id="Ra9c4a064065749ca"/>
    <p:sldId xmlns:r="http://schemas.openxmlformats.org/officeDocument/2006/relationships" id="258" r:id="R922bf7a3b85a45c3"/>
    <p:sldId xmlns:r="http://schemas.openxmlformats.org/officeDocument/2006/relationships" id="259" r:id="Rfc5b0e0cf9f44f49"/>
    <p:sldId xmlns:r="http://schemas.openxmlformats.org/officeDocument/2006/relationships" id="260" r:id="Rd12c22aaa60f4f3f"/>
    <p:sldId xmlns:r="http://schemas.openxmlformats.org/officeDocument/2006/relationships" id="261" r:id="Reef411bacaa44974"/>
    <p:sldId xmlns:r="http://schemas.openxmlformats.org/officeDocument/2006/relationships" id="262" r:id="Rb026374fc4564d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002f2b5e74385" /><Relationship Type="http://schemas.openxmlformats.org/officeDocument/2006/relationships/slide" Target="/ppt/slides/slide1.xml" Id="R5404721d36574e21" /><Relationship Type="http://schemas.openxmlformats.org/officeDocument/2006/relationships/slide" Target="/ppt/slides/slide2.xml" Id="Ra9c4a064065749ca" /><Relationship Type="http://schemas.openxmlformats.org/officeDocument/2006/relationships/slide" Target="/ppt/slides/slide3.xml" Id="R922bf7a3b85a45c3" /><Relationship Type="http://schemas.openxmlformats.org/officeDocument/2006/relationships/slide" Target="/ppt/slides/slide4.xml" Id="Rfc5b0e0cf9f44f49" /><Relationship Type="http://schemas.openxmlformats.org/officeDocument/2006/relationships/slide" Target="/ppt/slides/slide5.xml" Id="Rd12c22aaa60f4f3f" /><Relationship Type="http://schemas.openxmlformats.org/officeDocument/2006/relationships/slide" Target="/ppt/slides/slide6.xml" Id="Reef411bacaa44974" /><Relationship Type="http://schemas.openxmlformats.org/officeDocument/2006/relationships/slide" Target="/ppt/slides/slide7.xml" Id="Rb026374fc4564d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2eae6ee1e46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0e828954648b8" /><Relationship Type="http://schemas.openxmlformats.org/officeDocument/2006/relationships/theme" Target="/ppt/slideMasters/theme/theme1.xml" Id="R83deea3002d14e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e0e828954648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d8bb3acd645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e0db2521d47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64d13cfd94b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8856d81dd48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1fffa047649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136611ddf4d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aba1da52d43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