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c098dbb18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8c85d6f60c4570"/>
  </p:sldMasterIdLst>
  <p:sldIdLst>
    <p:sldId xmlns:r="http://schemas.openxmlformats.org/officeDocument/2006/relationships" id="256" r:id="Ra506fa82c8c0421b"/>
    <p:sldId xmlns:r="http://schemas.openxmlformats.org/officeDocument/2006/relationships" id="257" r:id="Rfa008e45f273474b"/>
    <p:sldId xmlns:r="http://schemas.openxmlformats.org/officeDocument/2006/relationships" id="258" r:id="Rcee6c44b84a0437a"/>
    <p:sldId xmlns:r="http://schemas.openxmlformats.org/officeDocument/2006/relationships" id="259" r:id="R39707c31c47a4be9"/>
    <p:sldId xmlns:r="http://schemas.openxmlformats.org/officeDocument/2006/relationships" id="260" r:id="Rd8965900188f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c85d6f60c4570" /><Relationship Type="http://schemas.openxmlformats.org/officeDocument/2006/relationships/slide" Target="/ppt/slides/slide1.xml" Id="Ra506fa82c8c0421b" /><Relationship Type="http://schemas.openxmlformats.org/officeDocument/2006/relationships/slide" Target="/ppt/slides/slide2.xml" Id="Rfa008e45f273474b" /><Relationship Type="http://schemas.openxmlformats.org/officeDocument/2006/relationships/slide" Target="/ppt/slides/slide3.xml" Id="Rcee6c44b84a0437a" /><Relationship Type="http://schemas.openxmlformats.org/officeDocument/2006/relationships/slide" Target="/ppt/slides/slide4.xml" Id="R39707c31c47a4be9" /><Relationship Type="http://schemas.openxmlformats.org/officeDocument/2006/relationships/slide" Target="/ppt/slides/slide5.xml" Id="Rd8965900188f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882870a7348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dde4d2d4342a6" /><Relationship Type="http://schemas.openxmlformats.org/officeDocument/2006/relationships/theme" Target="/ppt/slideMasters/theme/theme1.xml" Id="R238fa426b687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dde4d2d43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75dfe487b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5f9d478e3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5895b42cc4b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6a4ef2b7e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25cb33d98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SKIPTVET RØRSERVICE MORTEN KVISLER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SKIPTVET RØRSERVICE MORTEN KVISLER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Utengaveien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80 84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