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22703b370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34bbf0a704e9c"/>
  </p:sldMasterIdLst>
  <p:sldIdLst>
    <p:sldId xmlns:r="http://schemas.openxmlformats.org/officeDocument/2006/relationships" id="256" r:id="R12f19ce78f614e7e"/>
    <p:sldId xmlns:r="http://schemas.openxmlformats.org/officeDocument/2006/relationships" id="257" r:id="Rc288323aa5cc4d2f"/>
    <p:sldId xmlns:r="http://schemas.openxmlformats.org/officeDocument/2006/relationships" id="258" r:id="R6d21bfe264134b83"/>
    <p:sldId xmlns:r="http://schemas.openxmlformats.org/officeDocument/2006/relationships" id="259" r:id="Rfe0286cfd5114ab7"/>
    <p:sldId xmlns:r="http://schemas.openxmlformats.org/officeDocument/2006/relationships" id="260" r:id="Ra4b55783a1f14c5a"/>
    <p:sldId xmlns:r="http://schemas.openxmlformats.org/officeDocument/2006/relationships" id="261" r:id="R8501b479fb154cf6"/>
    <p:sldId xmlns:r="http://schemas.openxmlformats.org/officeDocument/2006/relationships" id="262" r:id="R0ca64f59313c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34bbf0a704e9c" /><Relationship Type="http://schemas.openxmlformats.org/officeDocument/2006/relationships/slide" Target="/ppt/slides/slide1.xml" Id="R12f19ce78f614e7e" /><Relationship Type="http://schemas.openxmlformats.org/officeDocument/2006/relationships/slide" Target="/ppt/slides/slide2.xml" Id="Rc288323aa5cc4d2f" /><Relationship Type="http://schemas.openxmlformats.org/officeDocument/2006/relationships/slide" Target="/ppt/slides/slide3.xml" Id="R6d21bfe264134b83" /><Relationship Type="http://schemas.openxmlformats.org/officeDocument/2006/relationships/slide" Target="/ppt/slides/slide4.xml" Id="Rfe0286cfd5114ab7" /><Relationship Type="http://schemas.openxmlformats.org/officeDocument/2006/relationships/slide" Target="/ppt/slides/slide5.xml" Id="Ra4b55783a1f14c5a" /><Relationship Type="http://schemas.openxmlformats.org/officeDocument/2006/relationships/slide" Target="/ppt/slides/slide6.xml" Id="R8501b479fb154cf6" /><Relationship Type="http://schemas.openxmlformats.org/officeDocument/2006/relationships/slide" Target="/ppt/slides/slide7.xml" Id="R0ca64f59313c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297bdeb26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3bc03d3c4493" /><Relationship Type="http://schemas.openxmlformats.org/officeDocument/2006/relationships/theme" Target="/ppt/slideMasters/theme/theme1.xml" Id="Rdba5bdc7981f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e3bc03d3c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655e2c3d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a55c874d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f5cf3fb50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e2541616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b4febec5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6167e6fe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4cb4c4a45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