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f79d2e242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fccc7863c4afc"/>
  </p:sldMasterIdLst>
  <p:sldIdLst>
    <p:sldId xmlns:r="http://schemas.openxmlformats.org/officeDocument/2006/relationships" id="256" r:id="R6f293f9e67764942"/>
    <p:sldId xmlns:r="http://schemas.openxmlformats.org/officeDocument/2006/relationships" id="257" r:id="R4ef346e6105143d6"/>
    <p:sldId xmlns:r="http://schemas.openxmlformats.org/officeDocument/2006/relationships" id="258" r:id="R7549905c611b428f"/>
    <p:sldId xmlns:r="http://schemas.openxmlformats.org/officeDocument/2006/relationships" id="259" r:id="R72a1cc847db04b0f"/>
    <p:sldId xmlns:r="http://schemas.openxmlformats.org/officeDocument/2006/relationships" id="260" r:id="R3e548c51f9814fb3"/>
    <p:sldId xmlns:r="http://schemas.openxmlformats.org/officeDocument/2006/relationships" id="261" r:id="Rd1e214c77ffe4622"/>
    <p:sldId xmlns:r="http://schemas.openxmlformats.org/officeDocument/2006/relationships" id="262" r:id="R200ce106b406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fccc7863c4afc" /><Relationship Type="http://schemas.openxmlformats.org/officeDocument/2006/relationships/slide" Target="/ppt/slides/slide1.xml" Id="R6f293f9e67764942" /><Relationship Type="http://schemas.openxmlformats.org/officeDocument/2006/relationships/slide" Target="/ppt/slides/slide2.xml" Id="R4ef346e6105143d6" /><Relationship Type="http://schemas.openxmlformats.org/officeDocument/2006/relationships/slide" Target="/ppt/slides/slide3.xml" Id="R7549905c611b428f" /><Relationship Type="http://schemas.openxmlformats.org/officeDocument/2006/relationships/slide" Target="/ppt/slides/slide4.xml" Id="R72a1cc847db04b0f" /><Relationship Type="http://schemas.openxmlformats.org/officeDocument/2006/relationships/slide" Target="/ppt/slides/slide5.xml" Id="R3e548c51f9814fb3" /><Relationship Type="http://schemas.openxmlformats.org/officeDocument/2006/relationships/slide" Target="/ppt/slides/slide6.xml" Id="Rd1e214c77ffe4622" /><Relationship Type="http://schemas.openxmlformats.org/officeDocument/2006/relationships/slide" Target="/ppt/slides/slide7.xml" Id="R200ce106b406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1fb86479549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b3bfd6b7340da" /><Relationship Type="http://schemas.openxmlformats.org/officeDocument/2006/relationships/theme" Target="/ppt/slideMasters/theme/theme1.xml" Id="R6b90eaed32a54d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b3bfd6b7340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13a856c81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c933a30f2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ae0680b82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3b14d775f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b2995d5b8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a1620415c48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87f1d60c9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SHIP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110 661 200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114 294 460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