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26c126926740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5641ec05c4724"/>
  </p:sldMasterIdLst>
  <p:sldIdLst>
    <p:sldId xmlns:r="http://schemas.openxmlformats.org/officeDocument/2006/relationships" id="256" r:id="Re70ccc2dc07447cb"/>
    <p:sldId xmlns:r="http://schemas.openxmlformats.org/officeDocument/2006/relationships" id="257" r:id="Rd870ac21ec6c4bf5"/>
    <p:sldId xmlns:r="http://schemas.openxmlformats.org/officeDocument/2006/relationships" id="258" r:id="Ra339e608cb72400f"/>
    <p:sldId xmlns:r="http://schemas.openxmlformats.org/officeDocument/2006/relationships" id="259" r:id="R811ee0d787204c20"/>
    <p:sldId xmlns:r="http://schemas.openxmlformats.org/officeDocument/2006/relationships" id="260" r:id="R49d887e4e4454391"/>
    <p:sldId xmlns:r="http://schemas.openxmlformats.org/officeDocument/2006/relationships" id="261" r:id="Rc4a527193bf84e98"/>
    <p:sldId xmlns:r="http://schemas.openxmlformats.org/officeDocument/2006/relationships" id="262" r:id="R73377ad557b5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5641ec05c4724" /><Relationship Type="http://schemas.openxmlformats.org/officeDocument/2006/relationships/slide" Target="/ppt/slides/slide1.xml" Id="Re70ccc2dc07447cb" /><Relationship Type="http://schemas.openxmlformats.org/officeDocument/2006/relationships/slide" Target="/ppt/slides/slide2.xml" Id="Rd870ac21ec6c4bf5" /><Relationship Type="http://schemas.openxmlformats.org/officeDocument/2006/relationships/slide" Target="/ppt/slides/slide3.xml" Id="Ra339e608cb72400f" /><Relationship Type="http://schemas.openxmlformats.org/officeDocument/2006/relationships/slide" Target="/ppt/slides/slide4.xml" Id="R811ee0d787204c20" /><Relationship Type="http://schemas.openxmlformats.org/officeDocument/2006/relationships/slide" Target="/ppt/slides/slide5.xml" Id="R49d887e4e4454391" /><Relationship Type="http://schemas.openxmlformats.org/officeDocument/2006/relationships/slide" Target="/ppt/slides/slide6.xml" Id="Rc4a527193bf84e98" /><Relationship Type="http://schemas.openxmlformats.org/officeDocument/2006/relationships/slide" Target="/ppt/slides/slide7.xml" Id="R73377ad557b5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e5fd5b77847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e53b2302b4c23" /><Relationship Type="http://schemas.openxmlformats.org/officeDocument/2006/relationships/theme" Target="/ppt/slideMasters/theme/theme1.xml" Id="R7dbd0bf5388148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e53b2302b4c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f0b0b7267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b0ade449d4d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29934f769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2a24728564b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9bdb1240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a483c79d149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d21bd69074c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 ENGROS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 ENGROS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171 413 107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18 924 572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MIDT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Gråmyrbakken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