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fac86af25c4f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f0ce12f5194f62"/>
  </p:sldMasterIdLst>
  <p:sldIdLst>
    <p:sldId xmlns:r="http://schemas.openxmlformats.org/officeDocument/2006/relationships" id="256" r:id="R5d4b542f500940e3"/>
    <p:sldId xmlns:r="http://schemas.openxmlformats.org/officeDocument/2006/relationships" id="257" r:id="R89cd40a2e54c4cac"/>
    <p:sldId xmlns:r="http://schemas.openxmlformats.org/officeDocument/2006/relationships" id="258" r:id="Rd74f78ef46054179"/>
    <p:sldId xmlns:r="http://schemas.openxmlformats.org/officeDocument/2006/relationships" id="259" r:id="R3ea14c08dbce49c0"/>
    <p:sldId xmlns:r="http://schemas.openxmlformats.org/officeDocument/2006/relationships" id="260" r:id="R9f3b2f84a6d94b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f0ce12f5194f62" /><Relationship Type="http://schemas.openxmlformats.org/officeDocument/2006/relationships/slide" Target="/ppt/slides/slide1.xml" Id="R5d4b542f500940e3" /><Relationship Type="http://schemas.openxmlformats.org/officeDocument/2006/relationships/slide" Target="/ppt/slides/slide2.xml" Id="R89cd40a2e54c4cac" /><Relationship Type="http://schemas.openxmlformats.org/officeDocument/2006/relationships/slide" Target="/ppt/slides/slide3.xml" Id="Rd74f78ef46054179" /><Relationship Type="http://schemas.openxmlformats.org/officeDocument/2006/relationships/slide" Target="/ppt/slides/slide4.xml" Id="R3ea14c08dbce49c0" /><Relationship Type="http://schemas.openxmlformats.org/officeDocument/2006/relationships/slide" Target="/ppt/slides/slide5.xml" Id="R9f3b2f84a6d94b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75037b08549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ed2ca078848de" /><Relationship Type="http://schemas.openxmlformats.org/officeDocument/2006/relationships/theme" Target="/ppt/slideMasters/theme/theme1.xml" Id="R45053e11b4c846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1ed2ca078848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61033a44742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c959ba64649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abd8943ee4e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3bde8c5ca4c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6f313b55e40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ANTIKGALLERIET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ANTIKGALLERIET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