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208d2f2c5e34f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c83fcbb3c64225"/>
  </p:sldMasterIdLst>
  <p:sldIdLst>
    <p:sldId xmlns:r="http://schemas.openxmlformats.org/officeDocument/2006/relationships" id="256" r:id="R7cabb83dab1541e9"/>
    <p:sldId xmlns:r="http://schemas.openxmlformats.org/officeDocument/2006/relationships" id="257" r:id="Ra00f97afe7f6486a"/>
    <p:sldId xmlns:r="http://schemas.openxmlformats.org/officeDocument/2006/relationships" id="258" r:id="R53cc12cd8ed044ac"/>
    <p:sldId xmlns:r="http://schemas.openxmlformats.org/officeDocument/2006/relationships" id="259" r:id="Rfab1619c1f014942"/>
    <p:sldId xmlns:r="http://schemas.openxmlformats.org/officeDocument/2006/relationships" id="260" r:id="R7e91b8bc7a7a4dd8"/>
    <p:sldId xmlns:r="http://schemas.openxmlformats.org/officeDocument/2006/relationships" id="261" r:id="R36cad9e8f57e4a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c83fcbb3c64225" /><Relationship Type="http://schemas.openxmlformats.org/officeDocument/2006/relationships/slide" Target="/ppt/slides/slide1.xml" Id="R7cabb83dab1541e9" /><Relationship Type="http://schemas.openxmlformats.org/officeDocument/2006/relationships/slide" Target="/ppt/slides/slide2.xml" Id="Ra00f97afe7f6486a" /><Relationship Type="http://schemas.openxmlformats.org/officeDocument/2006/relationships/slide" Target="/ppt/slides/slide3.xml" Id="R53cc12cd8ed044ac" /><Relationship Type="http://schemas.openxmlformats.org/officeDocument/2006/relationships/slide" Target="/ppt/slides/slide4.xml" Id="Rfab1619c1f014942" /><Relationship Type="http://schemas.openxmlformats.org/officeDocument/2006/relationships/slide" Target="/ppt/slides/slide5.xml" Id="R7e91b8bc7a7a4dd8" /><Relationship Type="http://schemas.openxmlformats.org/officeDocument/2006/relationships/slide" Target="/ppt/slides/slide6.xml" Id="R36cad9e8f57e4a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eaf302e0814d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fac640cc824ff3" /><Relationship Type="http://schemas.openxmlformats.org/officeDocument/2006/relationships/theme" Target="/ppt/slideMasters/theme/theme1.xml" Id="R5218786ce3934a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fac640cc824ff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0d16ccbecc42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24720dc53945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79139c5f3e4d8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9fe244b0f640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de7ddc75cc4f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77ac09ce5348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ANTIKGALLERIET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ANTIKGALLERIET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ANTIKGALLERIET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ANTIKGALLERIET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ANTIKGALLERIET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ANTIKGALLERIET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977 053 021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ANTIKGALLERIET AS</a:t>
            </a:r>
          </a:p>
        </p:txBody>
      </p:sp>
    </p:spTree>
  </p:cSld>
  <p:clrMapOvr>
    <a:masterClrMapping xmlns:a="http://schemas.openxmlformats.org/drawingml/2006/main"/>
  </p:clrMapOvr>
</p:sld>
</file>