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cfab24673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e2a185034d4360"/>
  </p:sldMasterIdLst>
  <p:sldIdLst>
    <p:sldId xmlns:r="http://schemas.openxmlformats.org/officeDocument/2006/relationships" id="256" r:id="R662248b9a0bc4432"/>
    <p:sldId xmlns:r="http://schemas.openxmlformats.org/officeDocument/2006/relationships" id="257" r:id="R82787ac880dc43f4"/>
    <p:sldId xmlns:r="http://schemas.openxmlformats.org/officeDocument/2006/relationships" id="258" r:id="R997f50b880224629"/>
    <p:sldId xmlns:r="http://schemas.openxmlformats.org/officeDocument/2006/relationships" id="259" r:id="Ra0daedac798440ac"/>
    <p:sldId xmlns:r="http://schemas.openxmlformats.org/officeDocument/2006/relationships" id="260" r:id="R7d4a7c66646a4ebc"/>
    <p:sldId xmlns:r="http://schemas.openxmlformats.org/officeDocument/2006/relationships" id="261" r:id="Rd40aadec3ba84d39"/>
    <p:sldId xmlns:r="http://schemas.openxmlformats.org/officeDocument/2006/relationships" id="262" r:id="R4b01c029e101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2a185034d4360" /><Relationship Type="http://schemas.openxmlformats.org/officeDocument/2006/relationships/slide" Target="/ppt/slides/slide1.xml" Id="R662248b9a0bc4432" /><Relationship Type="http://schemas.openxmlformats.org/officeDocument/2006/relationships/slide" Target="/ppt/slides/slide2.xml" Id="R82787ac880dc43f4" /><Relationship Type="http://schemas.openxmlformats.org/officeDocument/2006/relationships/slide" Target="/ppt/slides/slide3.xml" Id="R997f50b880224629" /><Relationship Type="http://schemas.openxmlformats.org/officeDocument/2006/relationships/slide" Target="/ppt/slides/slide4.xml" Id="Ra0daedac798440ac" /><Relationship Type="http://schemas.openxmlformats.org/officeDocument/2006/relationships/slide" Target="/ppt/slides/slide5.xml" Id="R7d4a7c66646a4ebc" /><Relationship Type="http://schemas.openxmlformats.org/officeDocument/2006/relationships/slide" Target="/ppt/slides/slide6.xml" Id="Rd40aadec3ba84d39" /><Relationship Type="http://schemas.openxmlformats.org/officeDocument/2006/relationships/slide" Target="/ppt/slides/slide7.xml" Id="R4b01c029e101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fe6bf3992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11d9092c8462e" /><Relationship Type="http://schemas.openxmlformats.org/officeDocument/2006/relationships/theme" Target="/ppt/slideMasters/theme/theme1.xml" Id="Ra8c030758820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11d9092c8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a8176ef30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99f394ad3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c3456f7c8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57728d241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6233c3111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07eaa4cb94b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4f08e16e4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PARKENGA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PARKENGA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8 111 836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77 705 900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82 898 768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MARIANNE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TROND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SIGNY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TOR ARNE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SIGNY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KAMPENHØY TOR ARNE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terrasse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977 052 947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PARKENGA AS</a:t>
            </a:r>
          </a:p>
        </p:txBody>
      </p:sp>
    </p:spTree>
  </p:cSld>
  <p:clrMapOvr>
    <a:masterClrMapping xmlns:a="http://schemas.openxmlformats.org/drawingml/2006/main"/>
  </p:clrMapOvr>
</p:sld>
</file>