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78f7b4d0e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f3849f9e043d4"/>
  </p:sldMasterIdLst>
  <p:sldIdLst>
    <p:sldId xmlns:r="http://schemas.openxmlformats.org/officeDocument/2006/relationships" id="256" r:id="Rd9ee381f91424947"/>
    <p:sldId xmlns:r="http://schemas.openxmlformats.org/officeDocument/2006/relationships" id="257" r:id="Rd4257fa0e4e1456d"/>
    <p:sldId xmlns:r="http://schemas.openxmlformats.org/officeDocument/2006/relationships" id="258" r:id="R52a397f971fe4b04"/>
    <p:sldId xmlns:r="http://schemas.openxmlformats.org/officeDocument/2006/relationships" id="259" r:id="R5f9a5d90715f4dfc"/>
    <p:sldId xmlns:r="http://schemas.openxmlformats.org/officeDocument/2006/relationships" id="260" r:id="R7bd914a447724e7e"/>
    <p:sldId xmlns:r="http://schemas.openxmlformats.org/officeDocument/2006/relationships" id="261" r:id="R6612606f78c6410f"/>
    <p:sldId xmlns:r="http://schemas.openxmlformats.org/officeDocument/2006/relationships" id="262" r:id="R874ae38e4df1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f3849f9e043d4" /><Relationship Type="http://schemas.openxmlformats.org/officeDocument/2006/relationships/slide" Target="/ppt/slides/slide1.xml" Id="Rd9ee381f91424947" /><Relationship Type="http://schemas.openxmlformats.org/officeDocument/2006/relationships/slide" Target="/ppt/slides/slide2.xml" Id="Rd4257fa0e4e1456d" /><Relationship Type="http://schemas.openxmlformats.org/officeDocument/2006/relationships/slide" Target="/ppt/slides/slide3.xml" Id="R52a397f971fe4b04" /><Relationship Type="http://schemas.openxmlformats.org/officeDocument/2006/relationships/slide" Target="/ppt/slides/slide4.xml" Id="R5f9a5d90715f4dfc" /><Relationship Type="http://schemas.openxmlformats.org/officeDocument/2006/relationships/slide" Target="/ppt/slides/slide5.xml" Id="R7bd914a447724e7e" /><Relationship Type="http://schemas.openxmlformats.org/officeDocument/2006/relationships/slide" Target="/ppt/slides/slide6.xml" Id="R6612606f78c6410f" /><Relationship Type="http://schemas.openxmlformats.org/officeDocument/2006/relationships/slide" Target="/ppt/slides/slide7.xml" Id="R874ae38e4df1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aca814278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fad5702c45f2" /><Relationship Type="http://schemas.openxmlformats.org/officeDocument/2006/relationships/theme" Target="/ppt/slideMasters/theme/theme1.xml" Id="R749cd530915644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7fad5702c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6d2e9bef7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1151959c640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c1ab7c45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822d3ee3f43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0b5f9ac52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17e05cbf2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b2654ee58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