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89462c98a34c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7da3aa53f9424d"/>
  </p:sldMasterIdLst>
  <p:sldIdLst>
    <p:sldId xmlns:r="http://schemas.openxmlformats.org/officeDocument/2006/relationships" id="256" r:id="Rd4adc1cbfa2a4612"/>
    <p:sldId xmlns:r="http://schemas.openxmlformats.org/officeDocument/2006/relationships" id="257" r:id="R2d43dd0d9c8e4601"/>
    <p:sldId xmlns:r="http://schemas.openxmlformats.org/officeDocument/2006/relationships" id="258" r:id="R1122ff3dc200402f"/>
    <p:sldId xmlns:r="http://schemas.openxmlformats.org/officeDocument/2006/relationships" id="259" r:id="R06e2ed5ab9234b86"/>
    <p:sldId xmlns:r="http://schemas.openxmlformats.org/officeDocument/2006/relationships" id="260" r:id="Rdc38ce3aaa12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da3aa53f9424d" /><Relationship Type="http://schemas.openxmlformats.org/officeDocument/2006/relationships/slide" Target="/ppt/slides/slide1.xml" Id="Rd4adc1cbfa2a4612" /><Relationship Type="http://schemas.openxmlformats.org/officeDocument/2006/relationships/slide" Target="/ppt/slides/slide2.xml" Id="R2d43dd0d9c8e4601" /><Relationship Type="http://schemas.openxmlformats.org/officeDocument/2006/relationships/slide" Target="/ppt/slides/slide3.xml" Id="R1122ff3dc200402f" /><Relationship Type="http://schemas.openxmlformats.org/officeDocument/2006/relationships/slide" Target="/ppt/slides/slide4.xml" Id="R06e2ed5ab9234b86" /><Relationship Type="http://schemas.openxmlformats.org/officeDocument/2006/relationships/slide" Target="/ppt/slides/slide5.xml" Id="Rdc38ce3aaa12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cc341cc04443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3f0d5b2354229" /><Relationship Type="http://schemas.openxmlformats.org/officeDocument/2006/relationships/theme" Target="/ppt/slideMasters/theme/theme1.xml" Id="Re1ee03965cf04f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a3f0d5b23542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d347f64ec45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58730debe4f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16ad6a91f4d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c68f83e5746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cc3c4f18a48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EIDSVÅG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EIDSVÅG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 SOKN ble etablert [år] og holder til i Eidsvåg I Åsane.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EIDSVÅG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EIDSVÅG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EIDSVÅG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5105 Eidsvåg I Åsane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eidsvag.menighet@bergen.kirken.no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976 994 388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EIDSVÅG SOKN</a:t>
            </a:r>
          </a:p>
        </p:txBody>
      </p:sp>
    </p:spTree>
  </p:cSld>
  <p:clrMapOvr>
    <a:masterClrMapping xmlns:a="http://schemas.openxmlformats.org/drawingml/2006/main"/>
  </p:clrMapOvr>
</p:sld>
</file>