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ab639b26e40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e053ca3404ab0"/>
  </p:sldMasterIdLst>
  <p:sldIdLst>
    <p:sldId xmlns:r="http://schemas.openxmlformats.org/officeDocument/2006/relationships" id="256" r:id="Rf4d79da7580f46a7"/>
    <p:sldId xmlns:r="http://schemas.openxmlformats.org/officeDocument/2006/relationships" id="257" r:id="Rad69e53784224beb"/>
    <p:sldId xmlns:r="http://schemas.openxmlformats.org/officeDocument/2006/relationships" id="258" r:id="R0421f7b498494688"/>
    <p:sldId xmlns:r="http://schemas.openxmlformats.org/officeDocument/2006/relationships" id="259" r:id="R149f97b5c01b4a82"/>
    <p:sldId xmlns:r="http://schemas.openxmlformats.org/officeDocument/2006/relationships" id="260" r:id="R1f48a64d57b349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e053ca3404ab0" /><Relationship Type="http://schemas.openxmlformats.org/officeDocument/2006/relationships/slide" Target="/ppt/slides/slide1.xml" Id="Rf4d79da7580f46a7" /><Relationship Type="http://schemas.openxmlformats.org/officeDocument/2006/relationships/slide" Target="/ppt/slides/slide2.xml" Id="Rad69e53784224beb" /><Relationship Type="http://schemas.openxmlformats.org/officeDocument/2006/relationships/slide" Target="/ppt/slides/slide3.xml" Id="R0421f7b498494688" /><Relationship Type="http://schemas.openxmlformats.org/officeDocument/2006/relationships/slide" Target="/ppt/slides/slide4.xml" Id="R149f97b5c01b4a82" /><Relationship Type="http://schemas.openxmlformats.org/officeDocument/2006/relationships/slide" Target="/ppt/slides/slide5.xml" Id="R1f48a64d57b349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cd595c6ca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ee807d0f04412" /><Relationship Type="http://schemas.openxmlformats.org/officeDocument/2006/relationships/theme" Target="/ppt/slideMasters/theme/theme1.xml" Id="R700731dc38be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ee807d0f0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ee4ee5a73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dcfe9cb0e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f17162c2b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788635bc348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2934a31a140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