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b3b84010a42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32c49059874c29"/>
  </p:sldMasterIdLst>
  <p:sldIdLst>
    <p:sldId xmlns:r="http://schemas.openxmlformats.org/officeDocument/2006/relationships" id="256" r:id="R241cef9552f84f81"/>
    <p:sldId xmlns:r="http://schemas.openxmlformats.org/officeDocument/2006/relationships" id="257" r:id="R4d2ef0037e5e4e55"/>
    <p:sldId xmlns:r="http://schemas.openxmlformats.org/officeDocument/2006/relationships" id="258" r:id="R90b70a6a4a554c7c"/>
    <p:sldId xmlns:r="http://schemas.openxmlformats.org/officeDocument/2006/relationships" id="259" r:id="Rb1b4fc28497b454f"/>
    <p:sldId xmlns:r="http://schemas.openxmlformats.org/officeDocument/2006/relationships" id="260" r:id="R477bdd324d3844d3"/>
    <p:sldId xmlns:r="http://schemas.openxmlformats.org/officeDocument/2006/relationships" id="261" r:id="R1df8175375334f3d"/>
    <p:sldId xmlns:r="http://schemas.openxmlformats.org/officeDocument/2006/relationships" id="262" r:id="Racfe542e880f47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32c49059874c29" /><Relationship Type="http://schemas.openxmlformats.org/officeDocument/2006/relationships/slide" Target="/ppt/slides/slide1.xml" Id="R241cef9552f84f81" /><Relationship Type="http://schemas.openxmlformats.org/officeDocument/2006/relationships/slide" Target="/ppt/slides/slide2.xml" Id="R4d2ef0037e5e4e55" /><Relationship Type="http://schemas.openxmlformats.org/officeDocument/2006/relationships/slide" Target="/ppt/slides/slide3.xml" Id="R90b70a6a4a554c7c" /><Relationship Type="http://schemas.openxmlformats.org/officeDocument/2006/relationships/slide" Target="/ppt/slides/slide4.xml" Id="Rb1b4fc28497b454f" /><Relationship Type="http://schemas.openxmlformats.org/officeDocument/2006/relationships/slide" Target="/ppt/slides/slide5.xml" Id="R477bdd324d3844d3" /><Relationship Type="http://schemas.openxmlformats.org/officeDocument/2006/relationships/slide" Target="/ppt/slides/slide6.xml" Id="R1df8175375334f3d" /><Relationship Type="http://schemas.openxmlformats.org/officeDocument/2006/relationships/slide" Target="/ppt/slides/slide7.xml" Id="Racfe542e880f47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b5b2045df2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1d8dabc7f49e6" /><Relationship Type="http://schemas.openxmlformats.org/officeDocument/2006/relationships/theme" Target="/ppt/slideMasters/theme/theme1.xml" Id="R210c2aade97a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b1d8dabc7f49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0849bf5d947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0956bfa64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12e6f7212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7894491fa42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dd795680043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3e14c98d6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eef0d0ab0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NILSEN HANDLERI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NILSEN HANDLERI AS ble etablert [år] og holder til i Mehamn.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9 446 822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7 045 231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MARIE TAGESDATTER FAGERHEIM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9770 Mehamn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976 969 421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NILSEN HANDLERI AS</a:t>
            </a:r>
          </a:p>
        </p:txBody>
      </p:sp>
    </p:spTree>
  </p:cSld>
  <p:clrMapOvr>
    <a:masterClrMapping xmlns:a="http://schemas.openxmlformats.org/drawingml/2006/main"/>
  </p:clrMapOvr>
</p:sld>
</file>