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fc4391593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368afd4c14642"/>
  </p:sldMasterIdLst>
  <p:sldIdLst>
    <p:sldId xmlns:r="http://schemas.openxmlformats.org/officeDocument/2006/relationships" id="256" r:id="R94c719e74c5d4163"/>
    <p:sldId xmlns:r="http://schemas.openxmlformats.org/officeDocument/2006/relationships" id="257" r:id="R3c82499346d24232"/>
    <p:sldId xmlns:r="http://schemas.openxmlformats.org/officeDocument/2006/relationships" id="258" r:id="Ra70532943626497e"/>
    <p:sldId xmlns:r="http://schemas.openxmlformats.org/officeDocument/2006/relationships" id="259" r:id="R76aaa4d96a964a4d"/>
    <p:sldId xmlns:r="http://schemas.openxmlformats.org/officeDocument/2006/relationships" id="260" r:id="R1dfc3fae8e4a4575"/>
    <p:sldId xmlns:r="http://schemas.openxmlformats.org/officeDocument/2006/relationships" id="261" r:id="R43d832d78d004b8d"/>
    <p:sldId xmlns:r="http://schemas.openxmlformats.org/officeDocument/2006/relationships" id="262" r:id="Rc8b98def75eb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368afd4c14642" /><Relationship Type="http://schemas.openxmlformats.org/officeDocument/2006/relationships/slide" Target="/ppt/slides/slide1.xml" Id="R94c719e74c5d4163" /><Relationship Type="http://schemas.openxmlformats.org/officeDocument/2006/relationships/slide" Target="/ppt/slides/slide2.xml" Id="R3c82499346d24232" /><Relationship Type="http://schemas.openxmlformats.org/officeDocument/2006/relationships/slide" Target="/ppt/slides/slide3.xml" Id="Ra70532943626497e" /><Relationship Type="http://schemas.openxmlformats.org/officeDocument/2006/relationships/slide" Target="/ppt/slides/slide4.xml" Id="R76aaa4d96a964a4d" /><Relationship Type="http://schemas.openxmlformats.org/officeDocument/2006/relationships/slide" Target="/ppt/slides/slide5.xml" Id="R1dfc3fae8e4a4575" /><Relationship Type="http://schemas.openxmlformats.org/officeDocument/2006/relationships/slide" Target="/ppt/slides/slide6.xml" Id="R43d832d78d004b8d" /><Relationship Type="http://schemas.openxmlformats.org/officeDocument/2006/relationships/slide" Target="/ppt/slides/slide7.xml" Id="Rc8b98def75eb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270577729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0d9785d844ecc" /><Relationship Type="http://schemas.openxmlformats.org/officeDocument/2006/relationships/theme" Target="/ppt/slideMasters/theme/theme1.xml" Id="R14e2d7fa366b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0d9785d84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85de6e6c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e4627adf4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8b42d87be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34f04155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fa0c3fb8e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9b32a997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d1682b2e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