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dd0cc96ae7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7e32a8800481c"/>
  </p:sldMasterIdLst>
  <p:sldIdLst>
    <p:sldId xmlns:r="http://schemas.openxmlformats.org/officeDocument/2006/relationships" id="256" r:id="R7c1760dbf611435b"/>
    <p:sldId xmlns:r="http://schemas.openxmlformats.org/officeDocument/2006/relationships" id="257" r:id="R24d201235b7e4c88"/>
    <p:sldId xmlns:r="http://schemas.openxmlformats.org/officeDocument/2006/relationships" id="258" r:id="R0f5d0ea901464853"/>
    <p:sldId xmlns:r="http://schemas.openxmlformats.org/officeDocument/2006/relationships" id="259" r:id="R5f777f6609ff48b5"/>
    <p:sldId xmlns:r="http://schemas.openxmlformats.org/officeDocument/2006/relationships" id="260" r:id="R525aa8ddd44f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7e32a8800481c" /><Relationship Type="http://schemas.openxmlformats.org/officeDocument/2006/relationships/slide" Target="/ppt/slides/slide1.xml" Id="R7c1760dbf611435b" /><Relationship Type="http://schemas.openxmlformats.org/officeDocument/2006/relationships/slide" Target="/ppt/slides/slide2.xml" Id="R24d201235b7e4c88" /><Relationship Type="http://schemas.openxmlformats.org/officeDocument/2006/relationships/slide" Target="/ppt/slides/slide3.xml" Id="R0f5d0ea901464853" /><Relationship Type="http://schemas.openxmlformats.org/officeDocument/2006/relationships/slide" Target="/ppt/slides/slide4.xml" Id="R5f777f6609ff48b5" /><Relationship Type="http://schemas.openxmlformats.org/officeDocument/2006/relationships/slide" Target="/ppt/slides/slide5.xml" Id="R525aa8ddd44f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e8967f24a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81ea016484282" /><Relationship Type="http://schemas.openxmlformats.org/officeDocument/2006/relationships/theme" Target="/ppt/slideMasters/theme/theme1.xml" Id="R9cd4c151b27c44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1ea01648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774815424d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416f50d5c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4b700830444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6a7533d78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ec1cbea6a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