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896230d4e842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6abb2ff0f741bd"/>
  </p:sldMasterIdLst>
  <p:sldIdLst>
    <p:sldId xmlns:r="http://schemas.openxmlformats.org/officeDocument/2006/relationships" id="256" r:id="Re8226074c2904c9c"/>
    <p:sldId xmlns:r="http://schemas.openxmlformats.org/officeDocument/2006/relationships" id="257" r:id="R2e6754e00ee94cb6"/>
    <p:sldId xmlns:r="http://schemas.openxmlformats.org/officeDocument/2006/relationships" id="258" r:id="R55706f027d54409a"/>
    <p:sldId xmlns:r="http://schemas.openxmlformats.org/officeDocument/2006/relationships" id="259" r:id="R175de4032f8a4308"/>
    <p:sldId xmlns:r="http://schemas.openxmlformats.org/officeDocument/2006/relationships" id="260" r:id="R5904ba31fb6846eb"/>
    <p:sldId xmlns:r="http://schemas.openxmlformats.org/officeDocument/2006/relationships" id="261" r:id="R8eac286f6e004f47"/>
    <p:sldId xmlns:r="http://schemas.openxmlformats.org/officeDocument/2006/relationships" id="262" r:id="R772f7c267c5143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abb2ff0f741bd" /><Relationship Type="http://schemas.openxmlformats.org/officeDocument/2006/relationships/slide" Target="/ppt/slides/slide1.xml" Id="Re8226074c2904c9c" /><Relationship Type="http://schemas.openxmlformats.org/officeDocument/2006/relationships/slide" Target="/ppt/slides/slide2.xml" Id="R2e6754e00ee94cb6" /><Relationship Type="http://schemas.openxmlformats.org/officeDocument/2006/relationships/slide" Target="/ppt/slides/slide3.xml" Id="R55706f027d54409a" /><Relationship Type="http://schemas.openxmlformats.org/officeDocument/2006/relationships/slide" Target="/ppt/slides/slide4.xml" Id="R175de4032f8a4308" /><Relationship Type="http://schemas.openxmlformats.org/officeDocument/2006/relationships/slide" Target="/ppt/slides/slide5.xml" Id="R5904ba31fb6846eb" /><Relationship Type="http://schemas.openxmlformats.org/officeDocument/2006/relationships/slide" Target="/ppt/slides/slide6.xml" Id="R8eac286f6e004f47" /><Relationship Type="http://schemas.openxmlformats.org/officeDocument/2006/relationships/slide" Target="/ppt/slides/slide7.xml" Id="R772f7c267c5143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fcaf8418a4e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055b000ad45a8" /><Relationship Type="http://schemas.openxmlformats.org/officeDocument/2006/relationships/theme" Target="/ppt/slideMasters/theme/theme1.xml" Id="R62b70552c94e4e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d055b000ad45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961a78f78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4ffd9b52e4b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c715fe6ed43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158c8b8874f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77b92a2a046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e71b2c38a4d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3a2ed46a045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&amp; LAFT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LAFT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&amp; LAFT EIENDOM AS ble etablert [år] og holder til i Leira I Valdres.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LAFT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LAFT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LAFT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1 050 900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440 633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1 990 598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4 385 514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LAFT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MIMEKS INVEST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KIRKEENGEN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LAFT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Sylvsmedvegen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2920 Leira I Valdres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stlagr@online.no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976 908 821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LAFT EIENDOM AS</a:t>
            </a:r>
          </a:p>
        </p:txBody>
      </p:sp>
    </p:spTree>
  </p:cSld>
  <p:clrMapOvr>
    <a:masterClrMapping xmlns:a="http://schemas.openxmlformats.org/drawingml/2006/main"/>
  </p:clrMapOvr>
</p:sld>
</file>