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fe81318e0440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734240045d4ff9"/>
  </p:sldMasterIdLst>
  <p:sldIdLst>
    <p:sldId xmlns:r="http://schemas.openxmlformats.org/officeDocument/2006/relationships" id="256" r:id="R985807da16414096"/>
    <p:sldId xmlns:r="http://schemas.openxmlformats.org/officeDocument/2006/relationships" id="257" r:id="R7c331c6c4db84978"/>
    <p:sldId xmlns:r="http://schemas.openxmlformats.org/officeDocument/2006/relationships" id="258" r:id="Rfccd3f70bd894629"/>
    <p:sldId xmlns:r="http://schemas.openxmlformats.org/officeDocument/2006/relationships" id="259" r:id="R479fe0a09aac484a"/>
    <p:sldId xmlns:r="http://schemas.openxmlformats.org/officeDocument/2006/relationships" id="260" r:id="Rc8b517958d1b4d29"/>
    <p:sldId xmlns:r="http://schemas.openxmlformats.org/officeDocument/2006/relationships" id="261" r:id="R471e2b0bdd784bfd"/>
    <p:sldId xmlns:r="http://schemas.openxmlformats.org/officeDocument/2006/relationships" id="262" r:id="Rc5dbe2c25dd544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734240045d4ff9" /><Relationship Type="http://schemas.openxmlformats.org/officeDocument/2006/relationships/slide" Target="/ppt/slides/slide1.xml" Id="R985807da16414096" /><Relationship Type="http://schemas.openxmlformats.org/officeDocument/2006/relationships/slide" Target="/ppt/slides/slide2.xml" Id="R7c331c6c4db84978" /><Relationship Type="http://schemas.openxmlformats.org/officeDocument/2006/relationships/slide" Target="/ppt/slides/slide3.xml" Id="Rfccd3f70bd894629" /><Relationship Type="http://schemas.openxmlformats.org/officeDocument/2006/relationships/slide" Target="/ppt/slides/slide4.xml" Id="R479fe0a09aac484a" /><Relationship Type="http://schemas.openxmlformats.org/officeDocument/2006/relationships/slide" Target="/ppt/slides/slide5.xml" Id="Rc8b517958d1b4d29" /><Relationship Type="http://schemas.openxmlformats.org/officeDocument/2006/relationships/slide" Target="/ppt/slides/slide6.xml" Id="R471e2b0bdd784bfd" /><Relationship Type="http://schemas.openxmlformats.org/officeDocument/2006/relationships/slide" Target="/ppt/slides/slide7.xml" Id="Rc5dbe2c25dd544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8babf35f284b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1980cc02946f2" /><Relationship Type="http://schemas.openxmlformats.org/officeDocument/2006/relationships/theme" Target="/ppt/slideMasters/theme/theme1.xml" Id="R7f52edcbf0f142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91980cc02946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425c3f10f4e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2caf819d64a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e43d8a92d45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704afffc440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73d3023be43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f493a42724a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64c271dda44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MAKO-INVEST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MAKO-INVEST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14 505 205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−3 796 807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−4 671 758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14 717 123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75 988 859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MATHIASSEN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TK-INVEST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Katralveien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1813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39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976 894 855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MAKO-INVEST AS</a:t>
            </a:r>
          </a:p>
        </p:txBody>
      </p:sp>
    </p:spTree>
  </p:cSld>
  <p:clrMapOvr>
    <a:masterClrMapping xmlns:a="http://schemas.openxmlformats.org/drawingml/2006/main"/>
  </p:clrMapOvr>
</p:sld>
</file>