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4acd129104c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3e42f407849fe"/>
  </p:sldMasterIdLst>
  <p:sldIdLst>
    <p:sldId xmlns:r="http://schemas.openxmlformats.org/officeDocument/2006/relationships" id="256" r:id="Re94a94d3c37f4915"/>
    <p:sldId xmlns:r="http://schemas.openxmlformats.org/officeDocument/2006/relationships" id="257" r:id="R13e9534364f2432c"/>
    <p:sldId xmlns:r="http://schemas.openxmlformats.org/officeDocument/2006/relationships" id="258" r:id="Rbe8efd847b0b41f2"/>
    <p:sldId xmlns:r="http://schemas.openxmlformats.org/officeDocument/2006/relationships" id="259" r:id="Rc823de2cd3c04c7d"/>
    <p:sldId xmlns:r="http://schemas.openxmlformats.org/officeDocument/2006/relationships" id="260" r:id="R5982d05a76cf48fa"/>
    <p:sldId xmlns:r="http://schemas.openxmlformats.org/officeDocument/2006/relationships" id="261" r:id="R02c6f86a31b848ab"/>
    <p:sldId xmlns:r="http://schemas.openxmlformats.org/officeDocument/2006/relationships" id="262" r:id="R28220334c25c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3e42f407849fe" /><Relationship Type="http://schemas.openxmlformats.org/officeDocument/2006/relationships/slide" Target="/ppt/slides/slide1.xml" Id="Re94a94d3c37f4915" /><Relationship Type="http://schemas.openxmlformats.org/officeDocument/2006/relationships/slide" Target="/ppt/slides/slide2.xml" Id="R13e9534364f2432c" /><Relationship Type="http://schemas.openxmlformats.org/officeDocument/2006/relationships/slide" Target="/ppt/slides/slide3.xml" Id="Rbe8efd847b0b41f2" /><Relationship Type="http://schemas.openxmlformats.org/officeDocument/2006/relationships/slide" Target="/ppt/slides/slide4.xml" Id="Rc823de2cd3c04c7d" /><Relationship Type="http://schemas.openxmlformats.org/officeDocument/2006/relationships/slide" Target="/ppt/slides/slide5.xml" Id="R5982d05a76cf48fa" /><Relationship Type="http://schemas.openxmlformats.org/officeDocument/2006/relationships/slide" Target="/ppt/slides/slide6.xml" Id="R02c6f86a31b848ab" /><Relationship Type="http://schemas.openxmlformats.org/officeDocument/2006/relationships/slide" Target="/ppt/slides/slide7.xml" Id="R28220334c25c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bde98f59e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7000d57014005" /><Relationship Type="http://schemas.openxmlformats.org/officeDocument/2006/relationships/theme" Target="/ppt/slideMasters/theme/theme1.xml" Id="Rbfa0e3a65aee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77000d5701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3f4f48a94f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4fae0890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7fbd34c84a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1a75f5ee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f0aaf3b0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6225b187b49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13b0fbcc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IA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 SUNDE HOLDING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−925 762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2 190 858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ARNULV SUNDE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SUNDE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IVAR SUNDE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Hjelmbrekkevegen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976 885 821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IA SUNDE HOLDING AS</a:t>
            </a:r>
          </a:p>
        </p:txBody>
      </p:sp>
    </p:spTree>
  </p:cSld>
  <p:clrMapOvr>
    <a:masterClrMapping xmlns:a="http://schemas.openxmlformats.org/drawingml/2006/main"/>
  </p:clrMapOvr>
</p:sld>
</file>