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6a6e04462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9a4979e314efd"/>
  </p:sldMasterIdLst>
  <p:sldIdLst>
    <p:sldId xmlns:r="http://schemas.openxmlformats.org/officeDocument/2006/relationships" id="256" r:id="R6981b5320b034dc5"/>
    <p:sldId xmlns:r="http://schemas.openxmlformats.org/officeDocument/2006/relationships" id="257" r:id="R82e05304fd394c23"/>
    <p:sldId xmlns:r="http://schemas.openxmlformats.org/officeDocument/2006/relationships" id="258" r:id="Re8495fa88c3e4af8"/>
    <p:sldId xmlns:r="http://schemas.openxmlformats.org/officeDocument/2006/relationships" id="259" r:id="R009e7f7dfe5d47db"/>
    <p:sldId xmlns:r="http://schemas.openxmlformats.org/officeDocument/2006/relationships" id="260" r:id="R90779c7ea4c84c28"/>
    <p:sldId xmlns:r="http://schemas.openxmlformats.org/officeDocument/2006/relationships" id="261" r:id="R64dbc054344345a3"/>
    <p:sldId xmlns:r="http://schemas.openxmlformats.org/officeDocument/2006/relationships" id="262" r:id="R96d47e218cb9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9a4979e314efd" /><Relationship Type="http://schemas.openxmlformats.org/officeDocument/2006/relationships/slide" Target="/ppt/slides/slide1.xml" Id="R6981b5320b034dc5" /><Relationship Type="http://schemas.openxmlformats.org/officeDocument/2006/relationships/slide" Target="/ppt/slides/slide2.xml" Id="R82e05304fd394c23" /><Relationship Type="http://schemas.openxmlformats.org/officeDocument/2006/relationships/slide" Target="/ppt/slides/slide3.xml" Id="Re8495fa88c3e4af8" /><Relationship Type="http://schemas.openxmlformats.org/officeDocument/2006/relationships/slide" Target="/ppt/slides/slide4.xml" Id="R009e7f7dfe5d47db" /><Relationship Type="http://schemas.openxmlformats.org/officeDocument/2006/relationships/slide" Target="/ppt/slides/slide5.xml" Id="R90779c7ea4c84c28" /><Relationship Type="http://schemas.openxmlformats.org/officeDocument/2006/relationships/slide" Target="/ppt/slides/slide6.xml" Id="R64dbc054344345a3" /><Relationship Type="http://schemas.openxmlformats.org/officeDocument/2006/relationships/slide" Target="/ppt/slides/slide7.xml" Id="R96d47e218cb9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663d3048d4f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b9e44c814a60" /><Relationship Type="http://schemas.openxmlformats.org/officeDocument/2006/relationships/theme" Target="/ppt/slideMasters/theme/theme1.xml" Id="R825e9a3cede6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0b9e44c81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4613de6ec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9962a13c5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487d8e651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5521bf335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f337bf85745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b9eaa27d245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ee858531a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