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dd79f5f2ce4e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5cf32300124600"/>
  </p:sldMasterIdLst>
  <p:sldIdLst>
    <p:sldId xmlns:r="http://schemas.openxmlformats.org/officeDocument/2006/relationships" id="256" r:id="R7b400ca15ab249ad"/>
    <p:sldId xmlns:r="http://schemas.openxmlformats.org/officeDocument/2006/relationships" id="257" r:id="R10ae57789a074eae"/>
    <p:sldId xmlns:r="http://schemas.openxmlformats.org/officeDocument/2006/relationships" id="258" r:id="R01fa4d211d464287"/>
    <p:sldId xmlns:r="http://schemas.openxmlformats.org/officeDocument/2006/relationships" id="259" r:id="R5f7b7f4c5a8f4714"/>
    <p:sldId xmlns:r="http://schemas.openxmlformats.org/officeDocument/2006/relationships" id="260" r:id="R0eaaddf5d6ed4477"/>
    <p:sldId xmlns:r="http://schemas.openxmlformats.org/officeDocument/2006/relationships" id="261" r:id="R1cd4bf4b6dc548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5cf32300124600" /><Relationship Type="http://schemas.openxmlformats.org/officeDocument/2006/relationships/slide" Target="/ppt/slides/slide1.xml" Id="R7b400ca15ab249ad" /><Relationship Type="http://schemas.openxmlformats.org/officeDocument/2006/relationships/slide" Target="/ppt/slides/slide2.xml" Id="R10ae57789a074eae" /><Relationship Type="http://schemas.openxmlformats.org/officeDocument/2006/relationships/slide" Target="/ppt/slides/slide3.xml" Id="R01fa4d211d464287" /><Relationship Type="http://schemas.openxmlformats.org/officeDocument/2006/relationships/slide" Target="/ppt/slides/slide4.xml" Id="R5f7b7f4c5a8f4714" /><Relationship Type="http://schemas.openxmlformats.org/officeDocument/2006/relationships/slide" Target="/ppt/slides/slide5.xml" Id="R0eaaddf5d6ed4477" /><Relationship Type="http://schemas.openxmlformats.org/officeDocument/2006/relationships/slide" Target="/ppt/slides/slide6.xml" Id="R1cd4bf4b6dc548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24886c346444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b1c329533464b" /><Relationship Type="http://schemas.openxmlformats.org/officeDocument/2006/relationships/theme" Target="/ppt/slideMasters/theme/theme1.xml" Id="R62f9d875953a4f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1b1c32953346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1b8a392e345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619038fc441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6d45844b241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223b288ed4c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b88507b0947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2772eb0934c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STIFTELSEN JERNBANEETATENS SAMFUNDSBYGNING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JERNBANEETATENS SAMFUNDSBYGNING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205 324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−791 686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326 982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16 501 165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16 501 972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Norsk jernbaneforbund, Møllergata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976 813 596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