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f262fc09c1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b0169eb82d49fe"/>
  </p:sldMasterIdLst>
  <p:sldIdLst>
    <p:sldId xmlns:r="http://schemas.openxmlformats.org/officeDocument/2006/relationships" id="256" r:id="R9711a21020124551"/>
    <p:sldId xmlns:r="http://schemas.openxmlformats.org/officeDocument/2006/relationships" id="257" r:id="Red7ab862017d4258"/>
    <p:sldId xmlns:r="http://schemas.openxmlformats.org/officeDocument/2006/relationships" id="258" r:id="R25f7ae009ddd475d"/>
    <p:sldId xmlns:r="http://schemas.openxmlformats.org/officeDocument/2006/relationships" id="259" r:id="R6021f21f16434dc7"/>
    <p:sldId xmlns:r="http://schemas.openxmlformats.org/officeDocument/2006/relationships" id="260" r:id="R612d2987762d4c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0169eb82d49fe" /><Relationship Type="http://schemas.openxmlformats.org/officeDocument/2006/relationships/slide" Target="/ppt/slides/slide1.xml" Id="R9711a21020124551" /><Relationship Type="http://schemas.openxmlformats.org/officeDocument/2006/relationships/slide" Target="/ppt/slides/slide2.xml" Id="Red7ab862017d4258" /><Relationship Type="http://schemas.openxmlformats.org/officeDocument/2006/relationships/slide" Target="/ppt/slides/slide3.xml" Id="R25f7ae009ddd475d" /><Relationship Type="http://schemas.openxmlformats.org/officeDocument/2006/relationships/slide" Target="/ppt/slides/slide4.xml" Id="R6021f21f16434dc7" /><Relationship Type="http://schemas.openxmlformats.org/officeDocument/2006/relationships/slide" Target="/ppt/slides/slide5.xml" Id="R612d2987762d4c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200bc933241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c2bf8a0c747f7" /><Relationship Type="http://schemas.openxmlformats.org/officeDocument/2006/relationships/theme" Target="/ppt/slideMasters/theme/theme1.xml" Id="R8f89605defc9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c2bf8a0c7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11ad3b76c4a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96a63e860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000d58bf64e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a01929b8c40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b6b4ecb7e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TELE-MEK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TELE-MEK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976 802 489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