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7f18eca9ec43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183828b8634737"/>
  </p:sldMasterIdLst>
  <p:sldIdLst>
    <p:sldId xmlns:r="http://schemas.openxmlformats.org/officeDocument/2006/relationships" id="256" r:id="R1b14f21b6aa744b2"/>
    <p:sldId xmlns:r="http://schemas.openxmlformats.org/officeDocument/2006/relationships" id="257" r:id="R238b471459c44bef"/>
    <p:sldId xmlns:r="http://schemas.openxmlformats.org/officeDocument/2006/relationships" id="258" r:id="R91511d73dc2b4a1d"/>
    <p:sldId xmlns:r="http://schemas.openxmlformats.org/officeDocument/2006/relationships" id="259" r:id="Rd53a393335884580"/>
    <p:sldId xmlns:r="http://schemas.openxmlformats.org/officeDocument/2006/relationships" id="260" r:id="R2f4c0391923a4b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183828b8634737" /><Relationship Type="http://schemas.openxmlformats.org/officeDocument/2006/relationships/slide" Target="/ppt/slides/slide1.xml" Id="R1b14f21b6aa744b2" /><Relationship Type="http://schemas.openxmlformats.org/officeDocument/2006/relationships/slide" Target="/ppt/slides/slide2.xml" Id="R238b471459c44bef" /><Relationship Type="http://schemas.openxmlformats.org/officeDocument/2006/relationships/slide" Target="/ppt/slides/slide3.xml" Id="R91511d73dc2b4a1d" /><Relationship Type="http://schemas.openxmlformats.org/officeDocument/2006/relationships/slide" Target="/ppt/slides/slide4.xml" Id="Rd53a393335884580" /><Relationship Type="http://schemas.openxmlformats.org/officeDocument/2006/relationships/slide" Target="/ppt/slides/slide5.xml" Id="R2f4c0391923a4b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3fa2b83a884c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8f4559b7044c6" /><Relationship Type="http://schemas.openxmlformats.org/officeDocument/2006/relationships/theme" Target="/ppt/slideMasters/theme/theme1.xml" Id="R354097b0944441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28f4559b7044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7e2be96e043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9a78c6a104d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454c90e6542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37c1fb6ac49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8401dc3e649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