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8ca2d0a62549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246726c5264fc9"/>
  </p:sldMasterIdLst>
  <p:sldIdLst>
    <p:sldId xmlns:r="http://schemas.openxmlformats.org/officeDocument/2006/relationships" id="256" r:id="Rfc38c4c7dfeb4d0d"/>
    <p:sldId xmlns:r="http://schemas.openxmlformats.org/officeDocument/2006/relationships" id="257" r:id="R2f3a84d6b4f04262"/>
    <p:sldId xmlns:r="http://schemas.openxmlformats.org/officeDocument/2006/relationships" id="258" r:id="Re49ceaac7573477c"/>
    <p:sldId xmlns:r="http://schemas.openxmlformats.org/officeDocument/2006/relationships" id="259" r:id="Re3bdc2ba11904bcc"/>
    <p:sldId xmlns:r="http://schemas.openxmlformats.org/officeDocument/2006/relationships" id="260" r:id="Re2d673bef9b748f3"/>
    <p:sldId xmlns:r="http://schemas.openxmlformats.org/officeDocument/2006/relationships" id="261" r:id="R07ea36c314754994"/>
    <p:sldId xmlns:r="http://schemas.openxmlformats.org/officeDocument/2006/relationships" id="262" r:id="R1c10ac306c9a4c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246726c5264fc9" /><Relationship Type="http://schemas.openxmlformats.org/officeDocument/2006/relationships/slide" Target="/ppt/slides/slide1.xml" Id="Rfc38c4c7dfeb4d0d" /><Relationship Type="http://schemas.openxmlformats.org/officeDocument/2006/relationships/slide" Target="/ppt/slides/slide2.xml" Id="R2f3a84d6b4f04262" /><Relationship Type="http://schemas.openxmlformats.org/officeDocument/2006/relationships/slide" Target="/ppt/slides/slide3.xml" Id="Re49ceaac7573477c" /><Relationship Type="http://schemas.openxmlformats.org/officeDocument/2006/relationships/slide" Target="/ppt/slides/slide4.xml" Id="Re3bdc2ba11904bcc" /><Relationship Type="http://schemas.openxmlformats.org/officeDocument/2006/relationships/slide" Target="/ppt/slides/slide5.xml" Id="Re2d673bef9b748f3" /><Relationship Type="http://schemas.openxmlformats.org/officeDocument/2006/relationships/slide" Target="/ppt/slides/slide6.xml" Id="R07ea36c314754994" /><Relationship Type="http://schemas.openxmlformats.org/officeDocument/2006/relationships/slide" Target="/ppt/slides/slide7.xml" Id="R1c10ac306c9a4c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51569cc3694e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e3f954ed9403e" /><Relationship Type="http://schemas.openxmlformats.org/officeDocument/2006/relationships/theme" Target="/ppt/slideMasters/theme/theme1.xml" Id="R62ca0011773a43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ee3f954ed940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2151225464e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26cb9be6042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3298ce62448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b6cb605a24a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d7ce68dff4f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35c3c2c1747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5503ff25943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KAFREM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KAFREM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KAFREM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KAFREM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KAFREM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KAFREM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−366 709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5 713 779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26 377 616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KAFREM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HTH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KAFREM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976 764 617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KAFREM AS</a:t>
            </a:r>
          </a:p>
        </p:txBody>
      </p:sp>
    </p:spTree>
  </p:cSld>
  <p:clrMapOvr>
    <a:masterClrMapping xmlns:a="http://schemas.openxmlformats.org/drawingml/2006/main"/>
  </p:clrMapOvr>
</p:sld>
</file>