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24e78ed39043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a7c982c04649c6"/>
  </p:sldMasterIdLst>
  <p:sldIdLst>
    <p:sldId xmlns:r="http://schemas.openxmlformats.org/officeDocument/2006/relationships" id="256" r:id="R64e9350d73b24a8a"/>
    <p:sldId xmlns:r="http://schemas.openxmlformats.org/officeDocument/2006/relationships" id="257" r:id="R52e131c4bfa84603"/>
    <p:sldId xmlns:r="http://schemas.openxmlformats.org/officeDocument/2006/relationships" id="258" r:id="Rf3544fb543de4d1c"/>
    <p:sldId xmlns:r="http://schemas.openxmlformats.org/officeDocument/2006/relationships" id="259" r:id="Rc1b1d7451ccb4344"/>
    <p:sldId xmlns:r="http://schemas.openxmlformats.org/officeDocument/2006/relationships" id="260" r:id="Rd522d6ce47d3410b"/>
    <p:sldId xmlns:r="http://schemas.openxmlformats.org/officeDocument/2006/relationships" id="261" r:id="Re860e4413dac42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a7c982c04649c6" /><Relationship Type="http://schemas.openxmlformats.org/officeDocument/2006/relationships/slide" Target="/ppt/slides/slide1.xml" Id="R64e9350d73b24a8a" /><Relationship Type="http://schemas.openxmlformats.org/officeDocument/2006/relationships/slide" Target="/ppt/slides/slide2.xml" Id="R52e131c4bfa84603" /><Relationship Type="http://schemas.openxmlformats.org/officeDocument/2006/relationships/slide" Target="/ppt/slides/slide3.xml" Id="Rf3544fb543de4d1c" /><Relationship Type="http://schemas.openxmlformats.org/officeDocument/2006/relationships/slide" Target="/ppt/slides/slide4.xml" Id="Rc1b1d7451ccb4344" /><Relationship Type="http://schemas.openxmlformats.org/officeDocument/2006/relationships/slide" Target="/ppt/slides/slide5.xml" Id="Rd522d6ce47d3410b" /><Relationship Type="http://schemas.openxmlformats.org/officeDocument/2006/relationships/slide" Target="/ppt/slides/slide6.xml" Id="Re860e4413dac42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ac94ceef9e43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340437c224cfa" /><Relationship Type="http://schemas.openxmlformats.org/officeDocument/2006/relationships/theme" Target="/ppt/slideMasters/theme/theme1.xml" Id="R1e43e746351d4f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9340437c224c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f8c87aef643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4a871938449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fa074567447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664fd470da48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b20797a6249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e81ba39c44c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FRETEX MIDTNORGE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FRETEX MIDTNORGE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63 117 149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−2 758 936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−2 750 895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7 015 150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17 202 928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976 738 713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