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1de88513f45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cf4e7ab074f88"/>
  </p:sldMasterIdLst>
  <p:sldIdLst>
    <p:sldId xmlns:r="http://schemas.openxmlformats.org/officeDocument/2006/relationships" id="256" r:id="R4bfeaa0600a04d05"/>
    <p:sldId xmlns:r="http://schemas.openxmlformats.org/officeDocument/2006/relationships" id="257" r:id="Rff3ace9aea6d4b2e"/>
    <p:sldId xmlns:r="http://schemas.openxmlformats.org/officeDocument/2006/relationships" id="258" r:id="Rb4994c5e19024b02"/>
    <p:sldId xmlns:r="http://schemas.openxmlformats.org/officeDocument/2006/relationships" id="259" r:id="R895b3a2f674340b6"/>
    <p:sldId xmlns:r="http://schemas.openxmlformats.org/officeDocument/2006/relationships" id="260" r:id="R8402d67ce3de4e68"/>
    <p:sldId xmlns:r="http://schemas.openxmlformats.org/officeDocument/2006/relationships" id="261" r:id="R04a0406c0e7947c0"/>
    <p:sldId xmlns:r="http://schemas.openxmlformats.org/officeDocument/2006/relationships" id="262" r:id="R2eb2e21a5cfd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cf4e7ab074f88" /><Relationship Type="http://schemas.openxmlformats.org/officeDocument/2006/relationships/slide" Target="/ppt/slides/slide1.xml" Id="R4bfeaa0600a04d05" /><Relationship Type="http://schemas.openxmlformats.org/officeDocument/2006/relationships/slide" Target="/ppt/slides/slide2.xml" Id="Rff3ace9aea6d4b2e" /><Relationship Type="http://schemas.openxmlformats.org/officeDocument/2006/relationships/slide" Target="/ppt/slides/slide3.xml" Id="Rb4994c5e19024b02" /><Relationship Type="http://schemas.openxmlformats.org/officeDocument/2006/relationships/slide" Target="/ppt/slides/slide4.xml" Id="R895b3a2f674340b6" /><Relationship Type="http://schemas.openxmlformats.org/officeDocument/2006/relationships/slide" Target="/ppt/slides/slide5.xml" Id="R8402d67ce3de4e68" /><Relationship Type="http://schemas.openxmlformats.org/officeDocument/2006/relationships/slide" Target="/ppt/slides/slide6.xml" Id="R04a0406c0e7947c0" /><Relationship Type="http://schemas.openxmlformats.org/officeDocument/2006/relationships/slide" Target="/ppt/slides/slide7.xml" Id="R2eb2e21a5cfd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08fcff8514e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2f3c782ed411e" /><Relationship Type="http://schemas.openxmlformats.org/officeDocument/2006/relationships/theme" Target="/ppt/slideMasters/theme/theme1.xml" Id="R98fc6151b42b45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2f3c782ed41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177570446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ccd67ae7d4c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24748ccff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a8329fb21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422f56501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fc6d05cef41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67b31760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