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0874ac0c564d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1d5f17c86d486f"/>
  </p:sldMasterIdLst>
  <p:sldIdLst>
    <p:sldId xmlns:r="http://schemas.openxmlformats.org/officeDocument/2006/relationships" id="256" r:id="R39c8073c921f4e42"/>
    <p:sldId xmlns:r="http://schemas.openxmlformats.org/officeDocument/2006/relationships" id="257" r:id="R217e75b4b1294170"/>
    <p:sldId xmlns:r="http://schemas.openxmlformats.org/officeDocument/2006/relationships" id="258" r:id="R57981298ba044564"/>
    <p:sldId xmlns:r="http://schemas.openxmlformats.org/officeDocument/2006/relationships" id="259" r:id="Rb2e64ede68d74efe"/>
    <p:sldId xmlns:r="http://schemas.openxmlformats.org/officeDocument/2006/relationships" id="260" r:id="R10a34ca8c8244968"/>
    <p:sldId xmlns:r="http://schemas.openxmlformats.org/officeDocument/2006/relationships" id="261" r:id="Rc6bce5867f8147a4"/>
    <p:sldId xmlns:r="http://schemas.openxmlformats.org/officeDocument/2006/relationships" id="262" r:id="Rcab9e16f81f641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d5f17c86d486f" /><Relationship Type="http://schemas.openxmlformats.org/officeDocument/2006/relationships/slide" Target="/ppt/slides/slide1.xml" Id="R39c8073c921f4e42" /><Relationship Type="http://schemas.openxmlformats.org/officeDocument/2006/relationships/slide" Target="/ppt/slides/slide2.xml" Id="R217e75b4b1294170" /><Relationship Type="http://schemas.openxmlformats.org/officeDocument/2006/relationships/slide" Target="/ppt/slides/slide3.xml" Id="R57981298ba044564" /><Relationship Type="http://schemas.openxmlformats.org/officeDocument/2006/relationships/slide" Target="/ppt/slides/slide4.xml" Id="Rb2e64ede68d74efe" /><Relationship Type="http://schemas.openxmlformats.org/officeDocument/2006/relationships/slide" Target="/ppt/slides/slide5.xml" Id="R10a34ca8c8244968" /><Relationship Type="http://schemas.openxmlformats.org/officeDocument/2006/relationships/slide" Target="/ppt/slides/slide6.xml" Id="Rc6bce5867f8147a4" /><Relationship Type="http://schemas.openxmlformats.org/officeDocument/2006/relationships/slide" Target="/ppt/slides/slide7.xml" Id="Rcab9e16f81f641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8caf7fb294d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7281e35b54a3e" /><Relationship Type="http://schemas.openxmlformats.org/officeDocument/2006/relationships/theme" Target="/ppt/slideMasters/theme/theme1.xml" Id="R3724c1dd2b2449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f7281e35b54a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aae74dbdf40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2b7fc743245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590889a4f42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fd4015ea5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e5c504bec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03cb1da6d4a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709dcda5148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