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0e0dcf7c24a438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a2f4f6e6d4d47c6"/>
  </p:sldMasterIdLst>
  <p:sldIdLst>
    <p:sldId xmlns:r="http://schemas.openxmlformats.org/officeDocument/2006/relationships" id="256" r:id="R83a9e363f8944968"/>
    <p:sldId xmlns:r="http://schemas.openxmlformats.org/officeDocument/2006/relationships" id="257" r:id="Rd44d6591f52a4809"/>
    <p:sldId xmlns:r="http://schemas.openxmlformats.org/officeDocument/2006/relationships" id="258" r:id="Rd75e31a5c0414a0c"/>
    <p:sldId xmlns:r="http://schemas.openxmlformats.org/officeDocument/2006/relationships" id="259" r:id="R3e577dbe1f154919"/>
    <p:sldId xmlns:r="http://schemas.openxmlformats.org/officeDocument/2006/relationships" id="260" r:id="R9e8597740fc14a52"/>
    <p:sldId xmlns:r="http://schemas.openxmlformats.org/officeDocument/2006/relationships" id="261" r:id="Rb6240ece8c864be1"/>
    <p:sldId xmlns:r="http://schemas.openxmlformats.org/officeDocument/2006/relationships" id="262" r:id="Ra08804aebe104c3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a2f4f6e6d4d47c6" /><Relationship Type="http://schemas.openxmlformats.org/officeDocument/2006/relationships/slide" Target="/ppt/slides/slide1.xml" Id="R83a9e363f8944968" /><Relationship Type="http://schemas.openxmlformats.org/officeDocument/2006/relationships/slide" Target="/ppt/slides/slide2.xml" Id="Rd44d6591f52a4809" /><Relationship Type="http://schemas.openxmlformats.org/officeDocument/2006/relationships/slide" Target="/ppt/slides/slide3.xml" Id="Rd75e31a5c0414a0c" /><Relationship Type="http://schemas.openxmlformats.org/officeDocument/2006/relationships/slide" Target="/ppt/slides/slide4.xml" Id="R3e577dbe1f154919" /><Relationship Type="http://schemas.openxmlformats.org/officeDocument/2006/relationships/slide" Target="/ppt/slides/slide5.xml" Id="R9e8597740fc14a52" /><Relationship Type="http://schemas.openxmlformats.org/officeDocument/2006/relationships/slide" Target="/ppt/slides/slide6.xml" Id="Rb6240ece8c864be1" /><Relationship Type="http://schemas.openxmlformats.org/officeDocument/2006/relationships/slide" Target="/ppt/slides/slide7.xml" Id="Ra08804aebe104c3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1f1261278c44ca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22527dfb54943af" /><Relationship Type="http://schemas.openxmlformats.org/officeDocument/2006/relationships/theme" Target="/ppt/slideMasters/theme/theme1.xml" Id="Raabe780d29e44e7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22527dfb54943a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0f1fdfc3d14e9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801dbb817746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f8b98a8c749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d345b733242f8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a04d512a914632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6eaafae24c4a7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285bd08654447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MOSVOLDS REDERI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MOSVOLDS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MOSVOLDS REDERI AS ble etablert [år] og holder til i Farsund.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MOSVOLDS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MOSVOLDS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MOSVOLDS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−26 695 334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20 949 707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336 222 687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365 461 612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MOSVOLDS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GLASTAD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MOSVOLDS REDERI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Gåseholmen Brygge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4552 Farsund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39 97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976 722 388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MOSVOLDS REDERI AS</a:t>
            </a:r>
          </a:p>
        </p:txBody>
      </p:sp>
    </p:spTree>
  </p:cSld>
  <p:clrMapOvr>
    <a:masterClrMapping xmlns:a="http://schemas.openxmlformats.org/drawingml/2006/main"/>
  </p:clrMapOvr>
</p:sld>
</file>