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ac5ba31561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84f0f393b45a7"/>
  </p:sldMasterIdLst>
  <p:sldIdLst>
    <p:sldId xmlns:r="http://schemas.openxmlformats.org/officeDocument/2006/relationships" id="256" r:id="R83fb74017522474f"/>
    <p:sldId xmlns:r="http://schemas.openxmlformats.org/officeDocument/2006/relationships" id="257" r:id="Re7ec3d6c83a540cb"/>
    <p:sldId xmlns:r="http://schemas.openxmlformats.org/officeDocument/2006/relationships" id="258" r:id="R2e966412bd4844ba"/>
    <p:sldId xmlns:r="http://schemas.openxmlformats.org/officeDocument/2006/relationships" id="259" r:id="Rbe10e2bc5a7a4f5e"/>
    <p:sldId xmlns:r="http://schemas.openxmlformats.org/officeDocument/2006/relationships" id="260" r:id="R3d2df94059d24df2"/>
    <p:sldId xmlns:r="http://schemas.openxmlformats.org/officeDocument/2006/relationships" id="261" r:id="R467119a344714060"/>
    <p:sldId xmlns:r="http://schemas.openxmlformats.org/officeDocument/2006/relationships" id="262" r:id="R70c99ffd63d44c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84f0f393b45a7" /><Relationship Type="http://schemas.openxmlformats.org/officeDocument/2006/relationships/slide" Target="/ppt/slides/slide1.xml" Id="R83fb74017522474f" /><Relationship Type="http://schemas.openxmlformats.org/officeDocument/2006/relationships/slide" Target="/ppt/slides/slide2.xml" Id="Re7ec3d6c83a540cb" /><Relationship Type="http://schemas.openxmlformats.org/officeDocument/2006/relationships/slide" Target="/ppt/slides/slide3.xml" Id="R2e966412bd4844ba" /><Relationship Type="http://schemas.openxmlformats.org/officeDocument/2006/relationships/slide" Target="/ppt/slides/slide4.xml" Id="Rbe10e2bc5a7a4f5e" /><Relationship Type="http://schemas.openxmlformats.org/officeDocument/2006/relationships/slide" Target="/ppt/slides/slide5.xml" Id="R3d2df94059d24df2" /><Relationship Type="http://schemas.openxmlformats.org/officeDocument/2006/relationships/slide" Target="/ppt/slides/slide6.xml" Id="R467119a344714060" /><Relationship Type="http://schemas.openxmlformats.org/officeDocument/2006/relationships/slide" Target="/ppt/slides/slide7.xml" Id="R70c99ffd63d44c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6854dd91e42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dc52e5c3a4ee8" /><Relationship Type="http://schemas.openxmlformats.org/officeDocument/2006/relationships/theme" Target="/ppt/slideMasters/theme/theme1.xml" Id="R47d59c1eece04e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fdc52e5c3a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0a95e7fad41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96d57cac84f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2dc2ec6c947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e50e85a20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31a354621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c3a42295d4d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709f4925b48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FAIR PLAY GAMES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FAIR PLAY GAMES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3 679 086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37 212 777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MICASA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firmapost@eurosteps.no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976 692 829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