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862387408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2665b1efb4210"/>
  </p:sldMasterIdLst>
  <p:sldIdLst>
    <p:sldId xmlns:r="http://schemas.openxmlformats.org/officeDocument/2006/relationships" id="256" r:id="R3361e744bad642af"/>
    <p:sldId xmlns:r="http://schemas.openxmlformats.org/officeDocument/2006/relationships" id="257" r:id="R8217a2eb95e34760"/>
    <p:sldId xmlns:r="http://schemas.openxmlformats.org/officeDocument/2006/relationships" id="258" r:id="R6885d76a087545a8"/>
    <p:sldId xmlns:r="http://schemas.openxmlformats.org/officeDocument/2006/relationships" id="259" r:id="Rbf095e19f87144db"/>
    <p:sldId xmlns:r="http://schemas.openxmlformats.org/officeDocument/2006/relationships" id="260" r:id="Racb01d78ac47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2665b1efb4210" /><Relationship Type="http://schemas.openxmlformats.org/officeDocument/2006/relationships/slide" Target="/ppt/slides/slide1.xml" Id="R3361e744bad642af" /><Relationship Type="http://schemas.openxmlformats.org/officeDocument/2006/relationships/slide" Target="/ppt/slides/slide2.xml" Id="R8217a2eb95e34760" /><Relationship Type="http://schemas.openxmlformats.org/officeDocument/2006/relationships/slide" Target="/ppt/slides/slide3.xml" Id="R6885d76a087545a8" /><Relationship Type="http://schemas.openxmlformats.org/officeDocument/2006/relationships/slide" Target="/ppt/slides/slide4.xml" Id="Rbf095e19f87144db" /><Relationship Type="http://schemas.openxmlformats.org/officeDocument/2006/relationships/slide" Target="/ppt/slides/slide5.xml" Id="Racb01d78ac47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0e0f7285a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4f5e3c99c4fef" /><Relationship Type="http://schemas.openxmlformats.org/officeDocument/2006/relationships/theme" Target="/ppt/slideMasters/theme/theme1.xml" Id="Rdac2ba65422d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4f5e3c99c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24a332a7d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f957686d3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bfcacdad0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ffb466716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839a400b3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