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c07bfb32024c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a6f467b4f84ac5"/>
  </p:sldMasterIdLst>
  <p:sldIdLst>
    <p:sldId xmlns:r="http://schemas.openxmlformats.org/officeDocument/2006/relationships" id="256" r:id="Rc3145f7ddc06458b"/>
    <p:sldId xmlns:r="http://schemas.openxmlformats.org/officeDocument/2006/relationships" id="257" r:id="R89cdb5ad33414493"/>
    <p:sldId xmlns:r="http://schemas.openxmlformats.org/officeDocument/2006/relationships" id="258" r:id="Rcf8d8ed05cf140d7"/>
    <p:sldId xmlns:r="http://schemas.openxmlformats.org/officeDocument/2006/relationships" id="259" r:id="R305439386c6a46e3"/>
    <p:sldId xmlns:r="http://schemas.openxmlformats.org/officeDocument/2006/relationships" id="260" r:id="R5146213da9dd4f91"/>
    <p:sldId xmlns:r="http://schemas.openxmlformats.org/officeDocument/2006/relationships" id="261" r:id="R8ffe5fd87e7c4fc2"/>
    <p:sldId xmlns:r="http://schemas.openxmlformats.org/officeDocument/2006/relationships" id="262" r:id="Reec326cb75e343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a6f467b4f84ac5" /><Relationship Type="http://schemas.openxmlformats.org/officeDocument/2006/relationships/slide" Target="/ppt/slides/slide1.xml" Id="Rc3145f7ddc06458b" /><Relationship Type="http://schemas.openxmlformats.org/officeDocument/2006/relationships/slide" Target="/ppt/slides/slide2.xml" Id="R89cdb5ad33414493" /><Relationship Type="http://schemas.openxmlformats.org/officeDocument/2006/relationships/slide" Target="/ppt/slides/slide3.xml" Id="Rcf8d8ed05cf140d7" /><Relationship Type="http://schemas.openxmlformats.org/officeDocument/2006/relationships/slide" Target="/ppt/slides/slide4.xml" Id="R305439386c6a46e3" /><Relationship Type="http://schemas.openxmlformats.org/officeDocument/2006/relationships/slide" Target="/ppt/slides/slide5.xml" Id="R5146213da9dd4f91" /><Relationship Type="http://schemas.openxmlformats.org/officeDocument/2006/relationships/slide" Target="/ppt/slides/slide6.xml" Id="R8ffe5fd87e7c4fc2" /><Relationship Type="http://schemas.openxmlformats.org/officeDocument/2006/relationships/slide" Target="/ppt/slides/slide7.xml" Id="Reec326cb75e343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d5e1152d8f4e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c4045d84b422e" /><Relationship Type="http://schemas.openxmlformats.org/officeDocument/2006/relationships/theme" Target="/ppt/slideMasters/theme/theme1.xml" Id="R598acbfd8ea045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6c4045d84b42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a7353056a49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bebf6ebdd4f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547b1d2454e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af2dc9f2945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bcfe1d7484b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529fa33c449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de66d500645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MØREKRYSSET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MØREKRYSSET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MØREKRYSSET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MØREKRYSSET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MØREKRYSSET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MØREKRYSSET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−478 351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−372 786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5 125 976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5 860 875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MØREKRYSSET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SANDØY  –  33,6 %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TONSAN HOLDING AS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TVEITAN AS  –  33,2 %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MØREKRYSSET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Nøisomhed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6416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20 22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976 619 021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MØREKRYSSET AS</a:t>
            </a:r>
          </a:p>
        </p:txBody>
      </p:sp>
    </p:spTree>
  </p:cSld>
  <p:clrMapOvr>
    <a:masterClrMapping xmlns:a="http://schemas.openxmlformats.org/drawingml/2006/main"/>
  </p:clrMapOvr>
</p:sld>
</file>