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3c17ede144a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232cd4cb0425e"/>
  </p:sldMasterIdLst>
  <p:sldIdLst>
    <p:sldId xmlns:r="http://schemas.openxmlformats.org/officeDocument/2006/relationships" id="256" r:id="Rb1f7b1527dc540ed"/>
    <p:sldId xmlns:r="http://schemas.openxmlformats.org/officeDocument/2006/relationships" id="257" r:id="Re7691a196ab04f00"/>
    <p:sldId xmlns:r="http://schemas.openxmlformats.org/officeDocument/2006/relationships" id="258" r:id="R3aaecebad07c48e5"/>
    <p:sldId xmlns:r="http://schemas.openxmlformats.org/officeDocument/2006/relationships" id="259" r:id="R18261a63de164f65"/>
    <p:sldId xmlns:r="http://schemas.openxmlformats.org/officeDocument/2006/relationships" id="260" r:id="R51473a0d896d493c"/>
    <p:sldId xmlns:r="http://schemas.openxmlformats.org/officeDocument/2006/relationships" id="261" r:id="Raf4a30bd56684c98"/>
    <p:sldId xmlns:r="http://schemas.openxmlformats.org/officeDocument/2006/relationships" id="262" r:id="R794446f2f7844d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232cd4cb0425e" /><Relationship Type="http://schemas.openxmlformats.org/officeDocument/2006/relationships/slide" Target="/ppt/slides/slide1.xml" Id="Rb1f7b1527dc540ed" /><Relationship Type="http://schemas.openxmlformats.org/officeDocument/2006/relationships/slide" Target="/ppt/slides/slide2.xml" Id="Re7691a196ab04f00" /><Relationship Type="http://schemas.openxmlformats.org/officeDocument/2006/relationships/slide" Target="/ppt/slides/slide3.xml" Id="R3aaecebad07c48e5" /><Relationship Type="http://schemas.openxmlformats.org/officeDocument/2006/relationships/slide" Target="/ppt/slides/slide4.xml" Id="R18261a63de164f65" /><Relationship Type="http://schemas.openxmlformats.org/officeDocument/2006/relationships/slide" Target="/ppt/slides/slide5.xml" Id="R51473a0d896d493c" /><Relationship Type="http://schemas.openxmlformats.org/officeDocument/2006/relationships/slide" Target="/ppt/slides/slide6.xml" Id="Raf4a30bd56684c98" /><Relationship Type="http://schemas.openxmlformats.org/officeDocument/2006/relationships/slide" Target="/ppt/slides/slide7.xml" Id="R794446f2f7844d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1cf145fb54f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9c15d1d404c34" /><Relationship Type="http://schemas.openxmlformats.org/officeDocument/2006/relationships/theme" Target="/ppt/slideMasters/theme/theme1.xml" Id="Re2a4b3b628cf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79c15d1d404c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df54c6c194f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37a981d9f4c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82d06ddd44a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9fae72f0146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9dcfe802045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dcb9e855c41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f2c21e85843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12 196 648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7 254 870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504 629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93 720 580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181 196 894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EDGEWATER AS  –  57,7 %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 HANS HERMAN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EDGEWATER AS  –  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45F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976 592 476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NORUS AS</a:t>
            </a:r>
          </a:p>
        </p:txBody>
      </p:sp>
    </p:spTree>
  </p:cSld>
  <p:clrMapOvr>
    <a:masterClrMapping xmlns:a="http://schemas.openxmlformats.org/drawingml/2006/main"/>
  </p:clrMapOvr>
</p:sld>
</file>